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334"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21619"/>
    <a:srgbClr val="0948CB"/>
    <a:srgbClr val="0B49CB"/>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A19A8-8EE8-485D-88EC-86727F59807C}" v="72" dt="2025-07-30T10:30:46.136"/>
    <p1510:client id="{35E85B9B-9DED-456B-BFD0-35E656AD7C99}" v="1247" dt="2025-07-30T11:40:55.261"/>
    <p1510:client id="{38E057F3-3776-40DF-BABF-00290F324674}" v="913" dt="2025-07-31T06:40:00.129"/>
    <p1510:client id="{3F03942D-D939-405C-ADD3-0041FD4E740C}" v="679" dt="2025-07-31T07:11:08.513"/>
    <p1510:client id="{4ADD0C20-BB26-E4CF-300D-087575BE1C2B}" v="109" dt="2025-07-31T08:04:27.840"/>
    <p1510:client id="{527FD250-D7E2-A5E7-253C-02B075D47B5B}" v="113" dt="2025-07-31T10:35:16.857"/>
    <p1510:client id="{D7914D57-F085-45A7-B52E-47836DB1158E}" v="379" dt="2025-07-30T14:19:56.715"/>
    <p1510:client id="{FC3E0E69-22CE-4FFB-BDB0-E1015139E0F5}" v="2148" dt="2025-07-30T18:29:12.92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MUHAMMAD AFTAB" userId="59265474c24d269c" providerId="Windows Live" clId="Web-{38E057F3-3776-40DF-BABF-00290F324674}"/>
    <pc:docChg chg="modSld">
      <pc:chgData name="MUHAMMAD AFTAB" userId="59265474c24d269c" providerId="Windows Live" clId="Web-{38E057F3-3776-40DF-BABF-00290F324674}" dt="2025-07-31T06:40:00.129" v="783" actId="1076"/>
      <pc:docMkLst>
        <pc:docMk/>
      </pc:docMkLst>
      <pc:sldChg chg="addSp delSp modSp mod setBg">
        <pc:chgData name="MUHAMMAD AFTAB" userId="59265474c24d269c" providerId="Windows Live" clId="Web-{38E057F3-3776-40DF-BABF-00290F324674}" dt="2025-07-31T06:33:31.452" v="669" actId="20577"/>
        <pc:sldMkLst>
          <pc:docMk/>
          <pc:sldMk cId="2727850971" sldId="270"/>
        </pc:sldMkLst>
        <pc:spChg chg="mod">
          <ac:chgData name="MUHAMMAD AFTAB" userId="59265474c24d269c" providerId="Windows Live" clId="Web-{38E057F3-3776-40DF-BABF-00290F324674}" dt="2025-07-31T06:31:54.200" v="564" actId="20577"/>
          <ac:spMkLst>
            <pc:docMk/>
            <pc:sldMk cId="2727850971" sldId="270"/>
            <ac:spMk id="3" creationId="{86E60219-AE1B-47B6-9A1D-F2865D04BE52}"/>
          </ac:spMkLst>
        </pc:spChg>
        <pc:spChg chg="mod ord">
          <ac:chgData name="MUHAMMAD AFTAB" userId="59265474c24d269c" providerId="Windows Live" clId="Web-{38E057F3-3776-40DF-BABF-00290F324674}" dt="2025-07-31T06:30:57.495" v="548"/>
          <ac:spMkLst>
            <pc:docMk/>
            <pc:sldMk cId="2727850971" sldId="270"/>
            <ac:spMk id="4" creationId="{D528596A-0847-664A-9D47-5096383E5E09}"/>
          </ac:spMkLst>
        </pc:spChg>
        <pc:spChg chg="del mod ord">
          <ac:chgData name="MUHAMMAD AFTAB" userId="59265474c24d269c" providerId="Windows Live" clId="Web-{38E057F3-3776-40DF-BABF-00290F324674}" dt="2025-07-31T06:31:47.075" v="562"/>
          <ac:spMkLst>
            <pc:docMk/>
            <pc:sldMk cId="2727850971" sldId="270"/>
            <ac:spMk id="5" creationId="{1B07C49E-AFFC-EC46-8930-E4D428F5F943}"/>
          </ac:spMkLst>
        </pc:spChg>
        <pc:spChg chg="add mod">
          <ac:chgData name="MUHAMMAD AFTAB" userId="59265474c24d269c" providerId="Windows Live" clId="Web-{38E057F3-3776-40DF-BABF-00290F324674}" dt="2025-07-31T06:33:31.452" v="669" actId="20577"/>
          <ac:spMkLst>
            <pc:docMk/>
            <pc:sldMk cId="2727850971" sldId="270"/>
            <ac:spMk id="7" creationId="{5C239240-0620-3E6C-4893-E9F722ED017E}"/>
          </ac:spMkLst>
        </pc:spChg>
        <pc:spChg chg="add">
          <ac:chgData name="MUHAMMAD AFTAB" userId="59265474c24d269c" providerId="Windows Live" clId="Web-{38E057F3-3776-40DF-BABF-00290F324674}" dt="2025-07-31T06:30:57.495" v="548"/>
          <ac:spMkLst>
            <pc:docMk/>
            <pc:sldMk cId="2727850971" sldId="270"/>
            <ac:spMk id="11" creationId="{2B97F24A-32CE-4C1C-A50D-3016B394DCFB}"/>
          </ac:spMkLst>
        </pc:spChg>
        <pc:spChg chg="add">
          <ac:chgData name="MUHAMMAD AFTAB" userId="59265474c24d269c" providerId="Windows Live" clId="Web-{38E057F3-3776-40DF-BABF-00290F324674}" dt="2025-07-31T06:30:57.495" v="548"/>
          <ac:spMkLst>
            <pc:docMk/>
            <pc:sldMk cId="2727850971" sldId="270"/>
            <ac:spMk id="13" creationId="{6357EC4F-235E-4222-A36F-C7878ACE37F2}"/>
          </ac:spMkLst>
        </pc:spChg>
        <pc:graphicFrameChg chg="add mod">
          <ac:chgData name="MUHAMMAD AFTAB" userId="59265474c24d269c" providerId="Windows Live" clId="Web-{38E057F3-3776-40DF-BABF-00290F324674}" dt="2025-07-31T06:30:57.495" v="548"/>
          <ac:graphicFrameMkLst>
            <pc:docMk/>
            <pc:sldMk cId="2727850971" sldId="270"/>
            <ac:graphicFrameMk id="6" creationId="{BE928FB7-6CA1-F184-8DA9-B8812C72B226}"/>
          </ac:graphicFrameMkLst>
        </pc:graphicFrameChg>
      </pc:sldChg>
      <pc:sldChg chg="addSp delSp modSp">
        <pc:chgData name="MUHAMMAD AFTAB" userId="59265474c24d269c" providerId="Windows Live" clId="Web-{38E057F3-3776-40DF-BABF-00290F324674}" dt="2025-07-31T06:03:51.838" v="310" actId="1076"/>
        <pc:sldMkLst>
          <pc:docMk/>
          <pc:sldMk cId="321008965" sldId="277"/>
        </pc:sldMkLst>
        <pc:spChg chg="mod">
          <ac:chgData name="MUHAMMAD AFTAB" userId="59265474c24d269c" providerId="Windows Live" clId="Web-{38E057F3-3776-40DF-BABF-00290F324674}" dt="2025-07-31T06:03:44.260" v="307" actId="20577"/>
          <ac:spMkLst>
            <pc:docMk/>
            <pc:sldMk cId="321008965" sldId="277"/>
            <ac:spMk id="8" creationId="{C7B9C153-C85C-3240-8E7E-523FBC004564}"/>
          </ac:spMkLst>
        </pc:spChg>
        <pc:picChg chg="add del mod">
          <ac:chgData name="MUHAMMAD AFTAB" userId="59265474c24d269c" providerId="Windows Live" clId="Web-{38E057F3-3776-40DF-BABF-00290F324674}" dt="2025-07-31T06:00:23.032" v="275"/>
          <ac:picMkLst>
            <pc:docMk/>
            <pc:sldMk cId="321008965" sldId="277"/>
            <ac:picMk id="2" creationId="{DE76BA76-BFCD-78D3-F033-F6D07A96F45D}"/>
          </ac:picMkLst>
        </pc:picChg>
        <pc:picChg chg="add mod">
          <ac:chgData name="MUHAMMAD AFTAB" userId="59265474c24d269c" providerId="Windows Live" clId="Web-{38E057F3-3776-40DF-BABF-00290F324674}" dt="2025-07-31T06:03:45.822" v="308" actId="1076"/>
          <ac:picMkLst>
            <pc:docMk/>
            <pc:sldMk cId="321008965" sldId="277"/>
            <ac:picMk id="3" creationId="{83F5A66B-832A-5709-D915-C5EB1EEB5045}"/>
          </ac:picMkLst>
        </pc:picChg>
        <pc:picChg chg="add mod">
          <ac:chgData name="MUHAMMAD AFTAB" userId="59265474c24d269c" providerId="Windows Live" clId="Web-{38E057F3-3776-40DF-BABF-00290F324674}" dt="2025-07-31T06:03:48.182" v="309" actId="1076"/>
          <ac:picMkLst>
            <pc:docMk/>
            <pc:sldMk cId="321008965" sldId="277"/>
            <ac:picMk id="5" creationId="{BB839199-4A10-5BEE-267C-FFBB319BB800}"/>
          </ac:picMkLst>
        </pc:picChg>
        <pc:picChg chg="add mod">
          <ac:chgData name="MUHAMMAD AFTAB" userId="59265474c24d269c" providerId="Windows Live" clId="Web-{38E057F3-3776-40DF-BABF-00290F324674}" dt="2025-07-31T06:03:51.838" v="310" actId="1076"/>
          <ac:picMkLst>
            <pc:docMk/>
            <pc:sldMk cId="321008965" sldId="277"/>
            <ac:picMk id="6" creationId="{4A4FEDCA-F81A-9145-367E-D3BEE51E0A7C}"/>
          </ac:picMkLst>
        </pc:picChg>
      </pc:sldChg>
      <pc:sldChg chg="addSp modSp mod setBg">
        <pc:chgData name="MUHAMMAD AFTAB" userId="59265474c24d269c" providerId="Windows Live" clId="Web-{38E057F3-3776-40DF-BABF-00290F324674}" dt="2025-07-31T06:10:34.612" v="345" actId="14100"/>
        <pc:sldMkLst>
          <pc:docMk/>
          <pc:sldMk cId="3869789237" sldId="304"/>
        </pc:sldMkLst>
        <pc:spChg chg="mod ord">
          <ac:chgData name="MUHAMMAD AFTAB" userId="59265474c24d269c" providerId="Windows Live" clId="Web-{38E057F3-3776-40DF-BABF-00290F324674}" dt="2025-07-31T06:10:27.987" v="343" actId="20577"/>
          <ac:spMkLst>
            <pc:docMk/>
            <pc:sldMk cId="3869789237" sldId="304"/>
            <ac:spMk id="3" creationId="{373827F3-F386-AA4E-80ED-D86DEF8C158D}"/>
          </ac:spMkLst>
        </pc:spChg>
        <pc:spChg chg="mod">
          <ac:chgData name="MUHAMMAD AFTAB" userId="59265474c24d269c" providerId="Windows Live" clId="Web-{38E057F3-3776-40DF-BABF-00290F324674}" dt="2025-07-31T06:08:26.062" v="315"/>
          <ac:spMkLst>
            <pc:docMk/>
            <pc:sldMk cId="3869789237" sldId="304"/>
            <ac:spMk id="4" creationId="{B6CCD949-E788-4375-9B07-478FA5684BC1}"/>
          </ac:spMkLst>
        </pc:spChg>
        <pc:spChg chg="mod ord">
          <ac:chgData name="MUHAMMAD AFTAB" userId="59265474c24d269c" providerId="Windows Live" clId="Web-{38E057F3-3776-40DF-BABF-00290F324674}" dt="2025-07-31T06:08:26.062" v="315"/>
          <ac:spMkLst>
            <pc:docMk/>
            <pc:sldMk cId="3869789237" sldId="304"/>
            <ac:spMk id="5" creationId="{31BF7889-073A-E045-A3F2-45D63BD0FDC0}"/>
          </ac:spMkLst>
        </pc:spChg>
        <pc:spChg chg="add">
          <ac:chgData name="MUHAMMAD AFTAB" userId="59265474c24d269c" providerId="Windows Live" clId="Web-{38E057F3-3776-40DF-BABF-00290F324674}" dt="2025-07-31T06:08:26.062" v="315"/>
          <ac:spMkLst>
            <pc:docMk/>
            <pc:sldMk cId="3869789237" sldId="304"/>
            <ac:spMk id="10" creationId="{32AEEBC8-9D30-42EF-95F2-386C2653FBF0}"/>
          </ac:spMkLst>
        </pc:spChg>
        <pc:spChg chg="add">
          <ac:chgData name="MUHAMMAD AFTAB" userId="59265474c24d269c" providerId="Windows Live" clId="Web-{38E057F3-3776-40DF-BABF-00290F324674}" dt="2025-07-31T06:08:26.062" v="315"/>
          <ac:spMkLst>
            <pc:docMk/>
            <pc:sldMk cId="3869789237" sldId="304"/>
            <ac:spMk id="12" creationId="{2E92FA66-67D7-4CB4-94D3-E643A9AD4757}"/>
          </ac:spMkLst>
        </pc:spChg>
        <pc:picChg chg="add mod">
          <ac:chgData name="MUHAMMAD AFTAB" userId="59265474c24d269c" providerId="Windows Live" clId="Web-{38E057F3-3776-40DF-BABF-00290F324674}" dt="2025-07-31T06:10:34.612" v="345" actId="14100"/>
          <ac:picMkLst>
            <pc:docMk/>
            <pc:sldMk cId="3869789237" sldId="304"/>
            <ac:picMk id="2" creationId="{A79813E8-0C40-F34A-C394-1878CF706AF5}"/>
          </ac:picMkLst>
        </pc:picChg>
      </pc:sldChg>
      <pc:sldChg chg="addSp delSp modSp mod setBg">
        <pc:chgData name="MUHAMMAD AFTAB" userId="59265474c24d269c" providerId="Windows Live" clId="Web-{38E057F3-3776-40DF-BABF-00290F324674}" dt="2025-07-31T06:18:57.969" v="469" actId="20577"/>
        <pc:sldMkLst>
          <pc:docMk/>
          <pc:sldMk cId="80090182" sldId="305"/>
        </pc:sldMkLst>
        <pc:spChg chg="mod ord">
          <ac:chgData name="MUHAMMAD AFTAB" userId="59265474c24d269c" providerId="Windows Live" clId="Web-{38E057F3-3776-40DF-BABF-00290F324674}" dt="2025-07-31T06:18:57.969" v="469" actId="20577"/>
          <ac:spMkLst>
            <pc:docMk/>
            <pc:sldMk cId="80090182" sldId="305"/>
            <ac:spMk id="3" creationId="{373827F3-F386-AA4E-80ED-D86DEF8C158D}"/>
          </ac:spMkLst>
        </pc:spChg>
        <pc:spChg chg="mod ord">
          <ac:chgData name="MUHAMMAD AFTAB" userId="59265474c24d269c" providerId="Windows Live" clId="Web-{38E057F3-3776-40DF-BABF-00290F324674}" dt="2025-07-31T06:15:39.383" v="392" actId="20577"/>
          <ac:spMkLst>
            <pc:docMk/>
            <pc:sldMk cId="80090182" sldId="305"/>
            <ac:spMk id="4" creationId="{D4811A61-F7FB-4B19-9ED1-E0E2554A5BE8}"/>
          </ac:spMkLst>
        </pc:spChg>
        <pc:spChg chg="mod ord">
          <ac:chgData name="MUHAMMAD AFTAB" userId="59265474c24d269c" providerId="Windows Live" clId="Web-{38E057F3-3776-40DF-BABF-00290F324674}" dt="2025-07-31T06:13:11.709" v="360"/>
          <ac:spMkLst>
            <pc:docMk/>
            <pc:sldMk cId="80090182" sldId="305"/>
            <ac:spMk id="5" creationId="{31BF7889-073A-E045-A3F2-45D63BD0FDC0}"/>
          </ac:spMkLst>
        </pc:spChg>
        <pc:spChg chg="add del">
          <ac:chgData name="MUHAMMAD AFTAB" userId="59265474c24d269c" providerId="Windows Live" clId="Web-{38E057F3-3776-40DF-BABF-00290F324674}" dt="2025-07-31T06:13:11.709" v="360"/>
          <ac:spMkLst>
            <pc:docMk/>
            <pc:sldMk cId="80090182" sldId="305"/>
            <ac:spMk id="10" creationId="{04812C46-200A-4DEB-A05E-3ED6C68C2387}"/>
          </ac:spMkLst>
        </pc:spChg>
        <pc:spChg chg="add del">
          <ac:chgData name="MUHAMMAD AFTAB" userId="59265474c24d269c" providerId="Windows Live" clId="Web-{38E057F3-3776-40DF-BABF-00290F324674}" dt="2025-07-31T06:13:11.709" v="360"/>
          <ac:spMkLst>
            <pc:docMk/>
            <pc:sldMk cId="80090182" sldId="305"/>
            <ac:spMk id="12" creationId="{D1EA859B-E555-4109-94F3-6700E046E008}"/>
          </ac:spMkLst>
        </pc:spChg>
        <pc:spChg chg="add">
          <ac:chgData name="MUHAMMAD AFTAB" userId="59265474c24d269c" providerId="Windows Live" clId="Web-{38E057F3-3776-40DF-BABF-00290F324674}" dt="2025-07-31T06:13:11.709" v="360"/>
          <ac:spMkLst>
            <pc:docMk/>
            <pc:sldMk cId="80090182" sldId="305"/>
            <ac:spMk id="17" creationId="{201CC55D-ED54-4C5C-95E6-10947BD1103B}"/>
          </ac:spMkLst>
        </pc:spChg>
        <pc:spChg chg="add del ord">
          <ac:chgData name="MUHAMMAD AFTAB" userId="59265474c24d269c" providerId="Windows Live" clId="Web-{38E057F3-3776-40DF-BABF-00290F324674}" dt="2025-07-31T06:17:35.513" v="412"/>
          <ac:spMkLst>
            <pc:docMk/>
            <pc:sldMk cId="80090182" sldId="305"/>
            <ac:spMk id="23" creationId="{3873B707-463F-40B0-8227-E8CC6C67EB25}"/>
          </ac:spMkLst>
        </pc:spChg>
        <pc:spChg chg="add">
          <ac:chgData name="MUHAMMAD AFTAB" userId="59265474c24d269c" providerId="Windows Live" clId="Web-{38E057F3-3776-40DF-BABF-00290F324674}" dt="2025-07-31T06:13:11.709" v="360"/>
          <ac:spMkLst>
            <pc:docMk/>
            <pc:sldMk cId="80090182" sldId="305"/>
            <ac:spMk id="25" creationId="{C13237C8-E62C-4F0D-A318-BD6FB6C2D138}"/>
          </ac:spMkLst>
        </pc:spChg>
        <pc:spChg chg="add">
          <ac:chgData name="MUHAMMAD AFTAB" userId="59265474c24d269c" providerId="Windows Live" clId="Web-{38E057F3-3776-40DF-BABF-00290F324674}" dt="2025-07-31T06:13:11.709" v="360"/>
          <ac:spMkLst>
            <pc:docMk/>
            <pc:sldMk cId="80090182" sldId="305"/>
            <ac:spMk id="27" creationId="{19C9EAEA-39D0-4B0E-A0EB-51E7B26740B1}"/>
          </ac:spMkLst>
        </pc:spChg>
        <pc:picChg chg="add mod ord modCrop">
          <ac:chgData name="MUHAMMAD AFTAB" userId="59265474c24d269c" providerId="Windows Live" clId="Web-{38E057F3-3776-40DF-BABF-00290F324674}" dt="2025-07-31T06:17:45.857" v="413" actId="1076"/>
          <ac:picMkLst>
            <pc:docMk/>
            <pc:sldMk cId="80090182" sldId="305"/>
            <ac:picMk id="2" creationId="{93DB0DD7-2B29-EA71-73E5-9E699D083003}"/>
          </ac:picMkLst>
        </pc:picChg>
      </pc:sldChg>
      <pc:sldChg chg="addSp modSp mod setBg">
        <pc:chgData name="MUHAMMAD AFTAB" userId="59265474c24d269c" providerId="Windows Live" clId="Web-{38E057F3-3776-40DF-BABF-00290F324674}" dt="2025-07-31T06:23:20.007" v="517" actId="20577"/>
        <pc:sldMkLst>
          <pc:docMk/>
          <pc:sldMk cId="3145340593" sldId="306"/>
        </pc:sldMkLst>
        <pc:spChg chg="mod ord">
          <ac:chgData name="MUHAMMAD AFTAB" userId="59265474c24d269c" providerId="Windows Live" clId="Web-{38E057F3-3776-40DF-BABF-00290F324674}" dt="2025-07-31T06:23:20.007" v="517" actId="20577"/>
          <ac:spMkLst>
            <pc:docMk/>
            <pc:sldMk cId="3145340593" sldId="306"/>
            <ac:spMk id="3" creationId="{373827F3-F386-AA4E-80ED-D86DEF8C158D}"/>
          </ac:spMkLst>
        </pc:spChg>
        <pc:spChg chg="mod">
          <ac:chgData name="MUHAMMAD AFTAB" userId="59265474c24d269c" providerId="Windows Live" clId="Web-{38E057F3-3776-40DF-BABF-00290F324674}" dt="2025-07-31T06:22:24.912" v="507"/>
          <ac:spMkLst>
            <pc:docMk/>
            <pc:sldMk cId="3145340593" sldId="306"/>
            <ac:spMk id="4" creationId="{AFE7D9E4-306D-49E3-9AC4-15D566FC72AD}"/>
          </ac:spMkLst>
        </pc:spChg>
        <pc:spChg chg="mod ord">
          <ac:chgData name="MUHAMMAD AFTAB" userId="59265474c24d269c" providerId="Windows Live" clId="Web-{38E057F3-3776-40DF-BABF-00290F324674}" dt="2025-07-31T06:22:24.912" v="507"/>
          <ac:spMkLst>
            <pc:docMk/>
            <pc:sldMk cId="3145340593" sldId="306"/>
            <ac:spMk id="5" creationId="{31BF7889-073A-E045-A3F2-45D63BD0FDC0}"/>
          </ac:spMkLst>
        </pc:spChg>
        <pc:spChg chg="add">
          <ac:chgData name="MUHAMMAD AFTAB" userId="59265474c24d269c" providerId="Windows Live" clId="Web-{38E057F3-3776-40DF-BABF-00290F324674}" dt="2025-07-31T06:22:24.912" v="507"/>
          <ac:spMkLst>
            <pc:docMk/>
            <pc:sldMk cId="3145340593" sldId="306"/>
            <ac:spMk id="10" creationId="{2B97F24A-32CE-4C1C-A50D-3016B394DCFB}"/>
          </ac:spMkLst>
        </pc:spChg>
        <pc:spChg chg="add">
          <ac:chgData name="MUHAMMAD AFTAB" userId="59265474c24d269c" providerId="Windows Live" clId="Web-{38E057F3-3776-40DF-BABF-00290F324674}" dt="2025-07-31T06:22:24.912" v="507"/>
          <ac:spMkLst>
            <pc:docMk/>
            <pc:sldMk cId="3145340593" sldId="306"/>
            <ac:spMk id="12" creationId="{6357EC4F-235E-4222-A36F-C7878ACE37F2}"/>
          </ac:spMkLst>
        </pc:spChg>
        <pc:picChg chg="add mod">
          <ac:chgData name="MUHAMMAD AFTAB" userId="59265474c24d269c" providerId="Windows Live" clId="Web-{38E057F3-3776-40DF-BABF-00290F324674}" dt="2025-07-31T06:22:24.912" v="507"/>
          <ac:picMkLst>
            <pc:docMk/>
            <pc:sldMk cId="3145340593" sldId="306"/>
            <ac:picMk id="2" creationId="{DAE0C9A6-B721-6154-9AC2-7865D96C5EF6}"/>
          </ac:picMkLst>
        </pc:picChg>
      </pc:sldChg>
      <pc:sldChg chg="addSp modSp mod setBg">
        <pc:chgData name="MUHAMMAD AFTAB" userId="59265474c24d269c" providerId="Windows Live" clId="Web-{38E057F3-3776-40DF-BABF-00290F324674}" dt="2025-07-31T06:21:20.239" v="504" actId="20577"/>
        <pc:sldMkLst>
          <pc:docMk/>
          <pc:sldMk cId="1106727586" sldId="307"/>
        </pc:sldMkLst>
        <pc:spChg chg="mod ord">
          <ac:chgData name="MUHAMMAD AFTAB" userId="59265474c24d269c" providerId="Windows Live" clId="Web-{38E057F3-3776-40DF-BABF-00290F324674}" dt="2025-07-31T06:21:20.239" v="504" actId="20577"/>
          <ac:spMkLst>
            <pc:docMk/>
            <pc:sldMk cId="1106727586" sldId="307"/>
            <ac:spMk id="3" creationId="{373827F3-F386-AA4E-80ED-D86DEF8C158D}"/>
          </ac:spMkLst>
        </pc:spChg>
        <pc:spChg chg="mod">
          <ac:chgData name="MUHAMMAD AFTAB" userId="59265474c24d269c" providerId="Windows Live" clId="Web-{38E057F3-3776-40DF-BABF-00290F324674}" dt="2025-07-31T06:19:57.674" v="475"/>
          <ac:spMkLst>
            <pc:docMk/>
            <pc:sldMk cId="1106727586" sldId="307"/>
            <ac:spMk id="4" creationId="{021C109C-C017-4D19-928F-AED25AC30125}"/>
          </ac:spMkLst>
        </pc:spChg>
        <pc:spChg chg="mod ord">
          <ac:chgData name="MUHAMMAD AFTAB" userId="59265474c24d269c" providerId="Windows Live" clId="Web-{38E057F3-3776-40DF-BABF-00290F324674}" dt="2025-07-31T06:19:57.674" v="475"/>
          <ac:spMkLst>
            <pc:docMk/>
            <pc:sldMk cId="1106727586" sldId="307"/>
            <ac:spMk id="5" creationId="{31BF7889-073A-E045-A3F2-45D63BD0FDC0}"/>
          </ac:spMkLst>
        </pc:spChg>
        <pc:spChg chg="add">
          <ac:chgData name="MUHAMMAD AFTAB" userId="59265474c24d269c" providerId="Windows Live" clId="Web-{38E057F3-3776-40DF-BABF-00290F324674}" dt="2025-07-31T06:19:57.674" v="475"/>
          <ac:spMkLst>
            <pc:docMk/>
            <pc:sldMk cId="1106727586" sldId="307"/>
            <ac:spMk id="10" creationId="{2B97F24A-32CE-4C1C-A50D-3016B394DCFB}"/>
          </ac:spMkLst>
        </pc:spChg>
        <pc:spChg chg="add">
          <ac:chgData name="MUHAMMAD AFTAB" userId="59265474c24d269c" providerId="Windows Live" clId="Web-{38E057F3-3776-40DF-BABF-00290F324674}" dt="2025-07-31T06:19:57.674" v="475"/>
          <ac:spMkLst>
            <pc:docMk/>
            <pc:sldMk cId="1106727586" sldId="307"/>
            <ac:spMk id="12" creationId="{CD8B4F24-440B-49E9-B85D-733523DC064B}"/>
          </ac:spMkLst>
        </pc:spChg>
        <pc:picChg chg="add mod">
          <ac:chgData name="MUHAMMAD AFTAB" userId="59265474c24d269c" providerId="Windows Live" clId="Web-{38E057F3-3776-40DF-BABF-00290F324674}" dt="2025-07-31T06:19:57.674" v="475"/>
          <ac:picMkLst>
            <pc:docMk/>
            <pc:sldMk cId="1106727586" sldId="307"/>
            <ac:picMk id="2" creationId="{2865EB70-F2CB-C379-7C53-A5FC49FB3B49}"/>
          </ac:picMkLst>
        </pc:picChg>
      </pc:sldChg>
      <pc:sldChg chg="addSp modSp mod setBg">
        <pc:chgData name="MUHAMMAD AFTAB" userId="59265474c24d269c" providerId="Windows Live" clId="Web-{38E057F3-3776-40DF-BABF-00290F324674}" dt="2025-07-31T06:25:27.699" v="535" actId="20577"/>
        <pc:sldMkLst>
          <pc:docMk/>
          <pc:sldMk cId="706594483" sldId="308"/>
        </pc:sldMkLst>
        <pc:spChg chg="mod ord">
          <ac:chgData name="MUHAMMAD AFTAB" userId="59265474c24d269c" providerId="Windows Live" clId="Web-{38E057F3-3776-40DF-BABF-00290F324674}" dt="2025-07-31T06:25:27.699" v="535" actId="20577"/>
          <ac:spMkLst>
            <pc:docMk/>
            <pc:sldMk cId="706594483" sldId="308"/>
            <ac:spMk id="3" creationId="{373827F3-F386-AA4E-80ED-D86DEF8C158D}"/>
          </ac:spMkLst>
        </pc:spChg>
        <pc:spChg chg="mod">
          <ac:chgData name="MUHAMMAD AFTAB" userId="59265474c24d269c" providerId="Windows Live" clId="Web-{38E057F3-3776-40DF-BABF-00290F324674}" dt="2025-07-31T06:24:50.790" v="522"/>
          <ac:spMkLst>
            <pc:docMk/>
            <pc:sldMk cId="706594483" sldId="308"/>
            <ac:spMk id="4" creationId="{6D35FD2D-1BD2-45D7-B015-1A96C241520B}"/>
          </ac:spMkLst>
        </pc:spChg>
        <pc:spChg chg="mod ord">
          <ac:chgData name="MUHAMMAD AFTAB" userId="59265474c24d269c" providerId="Windows Live" clId="Web-{38E057F3-3776-40DF-BABF-00290F324674}" dt="2025-07-31T06:24:50.790" v="522"/>
          <ac:spMkLst>
            <pc:docMk/>
            <pc:sldMk cId="706594483" sldId="308"/>
            <ac:spMk id="5" creationId="{31BF7889-073A-E045-A3F2-45D63BD0FDC0}"/>
          </ac:spMkLst>
        </pc:spChg>
        <pc:spChg chg="add">
          <ac:chgData name="MUHAMMAD AFTAB" userId="59265474c24d269c" providerId="Windows Live" clId="Web-{38E057F3-3776-40DF-BABF-00290F324674}" dt="2025-07-31T06:24:50.790" v="522"/>
          <ac:spMkLst>
            <pc:docMk/>
            <pc:sldMk cId="706594483" sldId="308"/>
            <ac:spMk id="10" creationId="{2B97F24A-32CE-4C1C-A50D-3016B394DCFB}"/>
          </ac:spMkLst>
        </pc:spChg>
        <pc:spChg chg="add">
          <ac:chgData name="MUHAMMAD AFTAB" userId="59265474c24d269c" providerId="Windows Live" clId="Web-{38E057F3-3776-40DF-BABF-00290F324674}" dt="2025-07-31T06:24:50.790" v="522"/>
          <ac:spMkLst>
            <pc:docMk/>
            <pc:sldMk cId="706594483" sldId="308"/>
            <ac:spMk id="12" creationId="{6357EC4F-235E-4222-A36F-C7878ACE37F2}"/>
          </ac:spMkLst>
        </pc:spChg>
        <pc:picChg chg="add mod">
          <ac:chgData name="MUHAMMAD AFTAB" userId="59265474c24d269c" providerId="Windows Live" clId="Web-{38E057F3-3776-40DF-BABF-00290F324674}" dt="2025-07-31T06:24:50.790" v="522"/>
          <ac:picMkLst>
            <pc:docMk/>
            <pc:sldMk cId="706594483" sldId="308"/>
            <ac:picMk id="2" creationId="{7F1EB8D0-4B9F-D353-8BBD-7E19A8B70452}"/>
          </ac:picMkLst>
        </pc:picChg>
      </pc:sldChg>
      <pc:sldChg chg="addSp delSp modSp mod setBg">
        <pc:chgData name="MUHAMMAD AFTAB" userId="59265474c24d269c" providerId="Windows Live" clId="Web-{38E057F3-3776-40DF-BABF-00290F324674}" dt="2025-07-31T06:38:25.503" v="775" actId="20577"/>
        <pc:sldMkLst>
          <pc:docMk/>
          <pc:sldMk cId="1794738657" sldId="309"/>
        </pc:sldMkLst>
        <pc:spChg chg="mod ord">
          <ac:chgData name="MUHAMMAD AFTAB" userId="59265474c24d269c" providerId="Windows Live" clId="Web-{38E057F3-3776-40DF-BABF-00290F324674}" dt="2025-07-31T06:34:42.266" v="675"/>
          <ac:spMkLst>
            <pc:docMk/>
            <pc:sldMk cId="1794738657" sldId="309"/>
            <ac:spMk id="3" creationId="{557C8CBA-1A0E-4CDF-A451-7AAA44D39839}"/>
          </ac:spMkLst>
        </pc:spChg>
        <pc:spChg chg="mod">
          <ac:chgData name="MUHAMMAD AFTAB" userId="59265474c24d269c" providerId="Windows Live" clId="Web-{38E057F3-3776-40DF-BABF-00290F324674}" dt="2025-07-31T06:34:42.266" v="675"/>
          <ac:spMkLst>
            <pc:docMk/>
            <pc:sldMk cId="1794738657" sldId="309"/>
            <ac:spMk id="4" creationId="{D528596A-0847-664A-9D47-5096383E5E09}"/>
          </ac:spMkLst>
        </pc:spChg>
        <pc:spChg chg="del mod">
          <ac:chgData name="MUHAMMAD AFTAB" userId="59265474c24d269c" providerId="Windows Live" clId="Web-{38E057F3-3776-40DF-BABF-00290F324674}" dt="2025-07-31T06:34:31.281" v="674"/>
          <ac:spMkLst>
            <pc:docMk/>
            <pc:sldMk cId="1794738657" sldId="309"/>
            <ac:spMk id="5" creationId="{1B07C49E-AFFC-EC46-8930-E4D428F5F943}"/>
          </ac:spMkLst>
        </pc:spChg>
        <pc:spChg chg="add mod">
          <ac:chgData name="MUHAMMAD AFTAB" userId="59265474c24d269c" providerId="Windows Live" clId="Web-{38E057F3-3776-40DF-BABF-00290F324674}" dt="2025-07-31T06:38:25.503" v="775" actId="20577"/>
          <ac:spMkLst>
            <pc:docMk/>
            <pc:sldMk cId="1794738657" sldId="309"/>
            <ac:spMk id="7" creationId="{3C11BADB-BB88-4144-DBEB-02C921994A36}"/>
          </ac:spMkLst>
        </pc:spChg>
        <pc:spChg chg="add">
          <ac:chgData name="MUHAMMAD AFTAB" userId="59265474c24d269c" providerId="Windows Live" clId="Web-{38E057F3-3776-40DF-BABF-00290F324674}" dt="2025-07-31T06:34:42.266" v="675"/>
          <ac:spMkLst>
            <pc:docMk/>
            <pc:sldMk cId="1794738657" sldId="309"/>
            <ac:spMk id="11" creationId="{A4AC5506-6312-4701-8D3C-40187889A947}"/>
          </ac:spMkLst>
        </pc:spChg>
        <pc:graphicFrameChg chg="add mod ord modGraphic">
          <ac:chgData name="MUHAMMAD AFTAB" userId="59265474c24d269c" providerId="Windows Live" clId="Web-{38E057F3-3776-40DF-BABF-00290F324674}" dt="2025-07-31T06:36:30.923" v="714" actId="1076"/>
          <ac:graphicFrameMkLst>
            <pc:docMk/>
            <pc:sldMk cId="1794738657" sldId="309"/>
            <ac:graphicFrameMk id="6" creationId="{1A399C2F-9009-9BB0-E0A8-D9C3C93435AB}"/>
          </ac:graphicFrameMkLst>
        </pc:graphicFrameChg>
      </pc:sldChg>
      <pc:sldChg chg="addSp delSp modSp mod setBg">
        <pc:chgData name="MUHAMMAD AFTAB" userId="59265474c24d269c" providerId="Windows Live" clId="Web-{38E057F3-3776-40DF-BABF-00290F324674}" dt="2025-07-31T06:39:09.316" v="778"/>
        <pc:sldMkLst>
          <pc:docMk/>
          <pc:sldMk cId="4010014743" sldId="310"/>
        </pc:sldMkLst>
        <pc:spChg chg="mod ord">
          <ac:chgData name="MUHAMMAD AFTAB" userId="59265474c24d269c" providerId="Windows Live" clId="Web-{38E057F3-3776-40DF-BABF-00290F324674}" dt="2025-07-31T06:39:09.316" v="778"/>
          <ac:spMkLst>
            <pc:docMk/>
            <pc:sldMk cId="4010014743" sldId="310"/>
            <ac:spMk id="3" creationId="{FD161C47-0660-416F-B4C2-25E4D35D69FD}"/>
          </ac:spMkLst>
        </pc:spChg>
        <pc:spChg chg="mod">
          <ac:chgData name="MUHAMMAD AFTAB" userId="59265474c24d269c" providerId="Windows Live" clId="Web-{38E057F3-3776-40DF-BABF-00290F324674}" dt="2025-07-31T06:39:09.316" v="778"/>
          <ac:spMkLst>
            <pc:docMk/>
            <pc:sldMk cId="4010014743" sldId="310"/>
            <ac:spMk id="4" creationId="{D528596A-0847-664A-9D47-5096383E5E09}"/>
          </ac:spMkLst>
        </pc:spChg>
        <pc:spChg chg="del mod">
          <ac:chgData name="MUHAMMAD AFTAB" userId="59265474c24d269c" providerId="Windows Live" clId="Web-{38E057F3-3776-40DF-BABF-00290F324674}" dt="2025-07-31T06:39:00.456" v="777"/>
          <ac:spMkLst>
            <pc:docMk/>
            <pc:sldMk cId="4010014743" sldId="310"/>
            <ac:spMk id="5" creationId="{1B07C49E-AFFC-EC46-8930-E4D428F5F943}"/>
          </ac:spMkLst>
        </pc:spChg>
        <pc:spChg chg="add">
          <ac:chgData name="MUHAMMAD AFTAB" userId="59265474c24d269c" providerId="Windows Live" clId="Web-{38E057F3-3776-40DF-BABF-00290F324674}" dt="2025-07-31T06:39:09.316" v="778"/>
          <ac:spMkLst>
            <pc:docMk/>
            <pc:sldMk cId="4010014743" sldId="310"/>
            <ac:spMk id="11" creationId="{BCED4D40-4B67-4331-AC48-79B82B4A47D8}"/>
          </ac:spMkLst>
        </pc:spChg>
        <pc:spChg chg="add">
          <ac:chgData name="MUHAMMAD AFTAB" userId="59265474c24d269c" providerId="Windows Live" clId="Web-{38E057F3-3776-40DF-BABF-00290F324674}" dt="2025-07-31T06:39:09.316" v="778"/>
          <ac:spMkLst>
            <pc:docMk/>
            <pc:sldMk cId="4010014743" sldId="310"/>
            <ac:spMk id="13" creationId="{670CEDEF-4F34-412E-84EE-329C1E936AF5}"/>
          </ac:spMkLst>
        </pc:spChg>
        <pc:graphicFrameChg chg="add mod ord">
          <ac:chgData name="MUHAMMAD AFTAB" userId="59265474c24d269c" providerId="Windows Live" clId="Web-{38E057F3-3776-40DF-BABF-00290F324674}" dt="2025-07-31T06:39:09.316" v="778"/>
          <ac:graphicFrameMkLst>
            <pc:docMk/>
            <pc:sldMk cId="4010014743" sldId="310"/>
            <ac:graphicFrameMk id="6" creationId="{02BB9F20-6643-A240-8547-3A0C3E341536}"/>
          </ac:graphicFrameMkLst>
        </pc:graphicFrameChg>
      </pc:sldChg>
      <pc:sldChg chg="addSp delSp modSp mod setBg">
        <pc:chgData name="MUHAMMAD AFTAB" userId="59265474c24d269c" providerId="Windows Live" clId="Web-{38E057F3-3776-40DF-BABF-00290F324674}" dt="2025-07-31T06:40:00.129" v="783" actId="1076"/>
        <pc:sldMkLst>
          <pc:docMk/>
          <pc:sldMk cId="2735560525" sldId="311"/>
        </pc:sldMkLst>
        <pc:spChg chg="mod ord">
          <ac:chgData name="MUHAMMAD AFTAB" userId="59265474c24d269c" providerId="Windows Live" clId="Web-{38E057F3-3776-40DF-BABF-00290F324674}" dt="2025-07-31T06:39:41.035" v="781"/>
          <ac:spMkLst>
            <pc:docMk/>
            <pc:sldMk cId="2735560525" sldId="311"/>
            <ac:spMk id="3" creationId="{AFD52E17-48CB-4D60-BD56-71D197A29B38}"/>
          </ac:spMkLst>
        </pc:spChg>
        <pc:spChg chg="mod">
          <ac:chgData name="MUHAMMAD AFTAB" userId="59265474c24d269c" providerId="Windows Live" clId="Web-{38E057F3-3776-40DF-BABF-00290F324674}" dt="2025-07-31T06:39:41.035" v="781"/>
          <ac:spMkLst>
            <pc:docMk/>
            <pc:sldMk cId="2735560525" sldId="311"/>
            <ac:spMk id="4" creationId="{D528596A-0847-664A-9D47-5096383E5E09}"/>
          </ac:spMkLst>
        </pc:spChg>
        <pc:spChg chg="del mod">
          <ac:chgData name="MUHAMMAD AFTAB" userId="59265474c24d269c" providerId="Windows Live" clId="Web-{38E057F3-3776-40DF-BABF-00290F324674}" dt="2025-07-31T06:39:37.722" v="780"/>
          <ac:spMkLst>
            <pc:docMk/>
            <pc:sldMk cId="2735560525" sldId="311"/>
            <ac:spMk id="5" creationId="{1B07C49E-AFFC-EC46-8930-E4D428F5F943}"/>
          </ac:spMkLst>
        </pc:spChg>
        <pc:spChg chg="add">
          <ac:chgData name="MUHAMMAD AFTAB" userId="59265474c24d269c" providerId="Windows Live" clId="Web-{38E057F3-3776-40DF-BABF-00290F324674}" dt="2025-07-31T06:39:41.035" v="781"/>
          <ac:spMkLst>
            <pc:docMk/>
            <pc:sldMk cId="2735560525" sldId="311"/>
            <ac:spMk id="11" creationId="{A4AC5506-6312-4701-8D3C-40187889A947}"/>
          </ac:spMkLst>
        </pc:spChg>
        <pc:graphicFrameChg chg="add mod ord modGraphic">
          <ac:chgData name="MUHAMMAD AFTAB" userId="59265474c24d269c" providerId="Windows Live" clId="Web-{38E057F3-3776-40DF-BABF-00290F324674}" dt="2025-07-31T06:40:00.129" v="783" actId="1076"/>
          <ac:graphicFrameMkLst>
            <pc:docMk/>
            <pc:sldMk cId="2735560525" sldId="311"/>
            <ac:graphicFrameMk id="6" creationId="{5F87A3DE-3012-CD67-3CCC-7DFB9759B263}"/>
          </ac:graphicFrameMkLst>
        </pc:graphicFrame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docChgLst>
    <pc:chgData name="MUHAMMAD AFTAB" userId="59265474c24d269c" providerId="Windows Live" clId="Web-{3F03942D-D939-405C-ADD3-0041FD4E740C}"/>
    <pc:docChg chg="modSld">
      <pc:chgData name="MUHAMMAD AFTAB" userId="59265474c24d269c" providerId="Windows Live" clId="Web-{3F03942D-D939-405C-ADD3-0041FD4E740C}" dt="2025-07-31T07:11:19.873" v="407"/>
      <pc:docMkLst>
        <pc:docMk/>
      </pc:docMkLst>
      <pc:sldChg chg="addSp delSp modSp mod setBg">
        <pc:chgData name="MUHAMMAD AFTAB" userId="59265474c24d269c" providerId="Windows Live" clId="Web-{3F03942D-D939-405C-ADD3-0041FD4E740C}" dt="2025-07-31T07:07:39.396" v="365"/>
        <pc:sldMkLst>
          <pc:docMk/>
          <pc:sldMk cId="981671777" sldId="296"/>
        </pc:sldMkLst>
        <pc:spChg chg="mod">
          <ac:chgData name="MUHAMMAD AFTAB" userId="59265474c24d269c" providerId="Windows Live" clId="Web-{3F03942D-D939-405C-ADD3-0041FD4E740C}" dt="2025-07-31T07:07:39.396" v="365"/>
          <ac:spMkLst>
            <pc:docMk/>
            <pc:sldMk cId="981671777" sldId="296"/>
            <ac:spMk id="2" creationId="{54176327-8CC4-4356-8BBB-DC4965CE9857}"/>
          </ac:spMkLst>
        </pc:spChg>
        <pc:spChg chg="mod ord">
          <ac:chgData name="MUHAMMAD AFTAB" userId="59265474c24d269c" providerId="Windows Live" clId="Web-{3F03942D-D939-405C-ADD3-0041FD4E740C}" dt="2025-07-31T07:07:39.396" v="365"/>
          <ac:spMkLst>
            <pc:docMk/>
            <pc:sldMk cId="981671777" sldId="296"/>
            <ac:spMk id="3" creationId="{8C82F32A-22A5-0046-9FAC-5295E4FA5A12}"/>
          </ac:spMkLst>
        </pc:spChg>
        <pc:spChg chg="mod ord">
          <ac:chgData name="MUHAMMAD AFTAB" userId="59265474c24d269c" providerId="Windows Live" clId="Web-{3F03942D-D939-405C-ADD3-0041FD4E740C}" dt="2025-07-31T07:07:39.396" v="365"/>
          <ac:spMkLst>
            <pc:docMk/>
            <pc:sldMk cId="981671777" sldId="296"/>
            <ac:spMk id="5" creationId="{85D9F803-CDBC-C74C-AF1B-2B5937D1C241}"/>
          </ac:spMkLst>
        </pc:spChg>
        <pc:spChg chg="add del">
          <ac:chgData name="MUHAMMAD AFTAB" userId="59265474c24d269c" providerId="Windows Live" clId="Web-{3F03942D-D939-405C-ADD3-0041FD4E740C}" dt="2025-07-31T07:07:39.396" v="365"/>
          <ac:spMkLst>
            <pc:docMk/>
            <pc:sldMk cId="981671777" sldId="296"/>
            <ac:spMk id="10" creationId="{2EB492CD-616E-47F8-933B-5E2D952A0593}"/>
          </ac:spMkLst>
        </pc:spChg>
        <pc:spChg chg="add del">
          <ac:chgData name="MUHAMMAD AFTAB" userId="59265474c24d269c" providerId="Windows Live" clId="Web-{3F03942D-D939-405C-ADD3-0041FD4E740C}" dt="2025-07-31T07:07:39.396" v="365"/>
          <ac:spMkLst>
            <pc:docMk/>
            <pc:sldMk cId="981671777" sldId="296"/>
            <ac:spMk id="12" creationId="{59383CF9-23B5-4335-9B21-1791C4CF1C75}"/>
          </ac:spMkLst>
        </pc:spChg>
        <pc:spChg chg="add del">
          <ac:chgData name="MUHAMMAD AFTAB" userId="59265474c24d269c" providerId="Windows Live" clId="Web-{3F03942D-D939-405C-ADD3-0041FD4E740C}" dt="2025-07-31T07:07:39.396" v="365"/>
          <ac:spMkLst>
            <pc:docMk/>
            <pc:sldMk cId="981671777" sldId="296"/>
            <ac:spMk id="14" creationId="{0007FE00-9498-4706-B255-6437B0252C02}"/>
          </ac:spMkLst>
        </pc:spChg>
        <pc:picChg chg="add mod">
          <ac:chgData name="MUHAMMAD AFTAB" userId="59265474c24d269c" providerId="Windows Live" clId="Web-{3F03942D-D939-405C-ADD3-0041FD4E740C}" dt="2025-07-31T07:07:39.396" v="365"/>
          <ac:picMkLst>
            <pc:docMk/>
            <pc:sldMk cId="981671777" sldId="296"/>
            <ac:picMk id="4" creationId="{7046D2BC-9BEA-ECAA-402F-36A7B96426BD}"/>
          </ac:picMkLst>
        </pc:picChg>
      </pc:sldChg>
      <pc:sldChg chg="addSp delSp modSp">
        <pc:chgData name="MUHAMMAD AFTAB" userId="59265474c24d269c" providerId="Windows Live" clId="Web-{3F03942D-D939-405C-ADD3-0041FD4E740C}" dt="2025-07-31T06:45:06.280" v="67" actId="14100"/>
        <pc:sldMkLst>
          <pc:docMk/>
          <pc:sldMk cId="2735560525" sldId="311"/>
        </pc:sldMkLst>
        <pc:spChg chg="add del mod">
          <ac:chgData name="MUHAMMAD AFTAB" userId="59265474c24d269c" providerId="Windows Live" clId="Web-{3F03942D-D939-405C-ADD3-0041FD4E740C}" dt="2025-07-31T06:43:04.153" v="2"/>
          <ac:spMkLst>
            <pc:docMk/>
            <pc:sldMk cId="2735560525" sldId="311"/>
            <ac:spMk id="2" creationId="{2E57AFF5-E6D7-9D33-B4B7-63B1E485E791}"/>
          </ac:spMkLst>
        </pc:spChg>
        <pc:spChg chg="add mod">
          <ac:chgData name="MUHAMMAD AFTAB" userId="59265474c24d269c" providerId="Windows Live" clId="Web-{3F03942D-D939-405C-ADD3-0041FD4E740C}" dt="2025-07-31T06:45:06.280" v="67" actId="14100"/>
          <ac:spMkLst>
            <pc:docMk/>
            <pc:sldMk cId="2735560525" sldId="311"/>
            <ac:spMk id="5" creationId="{6F95AE7C-CBF0-D885-DF50-ECBC55FB3CDF}"/>
          </ac:spMkLst>
        </pc:spChg>
        <pc:graphicFrameChg chg="mod">
          <ac:chgData name="MUHAMMAD AFTAB" userId="59265474c24d269c" providerId="Windows Live" clId="Web-{3F03942D-D939-405C-ADD3-0041FD4E740C}" dt="2025-07-31T06:43:27.779" v="3" actId="1076"/>
          <ac:graphicFrameMkLst>
            <pc:docMk/>
            <pc:sldMk cId="2735560525" sldId="311"/>
            <ac:graphicFrameMk id="6" creationId="{5F87A3DE-3012-CD67-3CCC-7DFB9759B263}"/>
          </ac:graphicFrameMkLst>
        </pc:graphicFrameChg>
      </pc:sldChg>
      <pc:sldChg chg="addSp delSp modSp mod setBg">
        <pc:chgData name="MUHAMMAD AFTAB" userId="59265474c24d269c" providerId="Windows Live" clId="Web-{3F03942D-D939-405C-ADD3-0041FD4E740C}" dt="2025-07-31T06:52:18.348" v="168" actId="20577"/>
        <pc:sldMkLst>
          <pc:docMk/>
          <pc:sldMk cId="1434679925" sldId="312"/>
        </pc:sldMkLst>
        <pc:spChg chg="mod ord">
          <ac:chgData name="MUHAMMAD AFTAB" userId="59265474c24d269c" providerId="Windows Live" clId="Web-{3F03942D-D939-405C-ADD3-0041FD4E740C}" dt="2025-07-31T06:45:43.124" v="70"/>
          <ac:spMkLst>
            <pc:docMk/>
            <pc:sldMk cId="1434679925" sldId="312"/>
            <ac:spMk id="3" creationId="{7F12CD3C-55B3-4129-817A-84D0B28F713E}"/>
          </ac:spMkLst>
        </pc:spChg>
        <pc:spChg chg="mod">
          <ac:chgData name="MUHAMMAD AFTAB" userId="59265474c24d269c" providerId="Windows Live" clId="Web-{3F03942D-D939-405C-ADD3-0041FD4E740C}" dt="2025-07-31T06:45:43.124" v="70"/>
          <ac:spMkLst>
            <pc:docMk/>
            <pc:sldMk cId="1434679925" sldId="312"/>
            <ac:spMk id="4" creationId="{D528596A-0847-664A-9D47-5096383E5E09}"/>
          </ac:spMkLst>
        </pc:spChg>
        <pc:spChg chg="del mod">
          <ac:chgData name="MUHAMMAD AFTAB" userId="59265474c24d269c" providerId="Windows Live" clId="Web-{3F03942D-D939-405C-ADD3-0041FD4E740C}" dt="2025-07-31T06:45:35.218" v="69"/>
          <ac:spMkLst>
            <pc:docMk/>
            <pc:sldMk cId="1434679925" sldId="312"/>
            <ac:spMk id="5" creationId="{1B07C49E-AFFC-EC46-8930-E4D428F5F943}"/>
          </ac:spMkLst>
        </pc:spChg>
        <pc:spChg chg="add mod">
          <ac:chgData name="MUHAMMAD AFTAB" userId="59265474c24d269c" providerId="Windows Live" clId="Web-{3F03942D-D939-405C-ADD3-0041FD4E740C}" dt="2025-07-31T06:52:18.348" v="168" actId="20577"/>
          <ac:spMkLst>
            <pc:docMk/>
            <pc:sldMk cId="1434679925" sldId="312"/>
            <ac:spMk id="7" creationId="{E30DE024-8449-892D-8420-FB08CC35D18C}"/>
          </ac:spMkLst>
        </pc:spChg>
        <pc:spChg chg="add">
          <ac:chgData name="MUHAMMAD AFTAB" userId="59265474c24d269c" providerId="Windows Live" clId="Web-{3F03942D-D939-405C-ADD3-0041FD4E740C}" dt="2025-07-31T06:45:43.124" v="70"/>
          <ac:spMkLst>
            <pc:docMk/>
            <pc:sldMk cId="1434679925" sldId="312"/>
            <ac:spMk id="11" creationId="{2B97F24A-32CE-4C1C-A50D-3016B394DCFB}"/>
          </ac:spMkLst>
        </pc:spChg>
        <pc:spChg chg="add">
          <ac:chgData name="MUHAMMAD AFTAB" userId="59265474c24d269c" providerId="Windows Live" clId="Web-{3F03942D-D939-405C-ADD3-0041FD4E740C}" dt="2025-07-31T06:45:43.124" v="70"/>
          <ac:spMkLst>
            <pc:docMk/>
            <pc:sldMk cId="1434679925" sldId="312"/>
            <ac:spMk id="13" creationId="{6357EC4F-235E-4222-A36F-C7878ACE37F2}"/>
          </ac:spMkLst>
        </pc:spChg>
        <pc:graphicFrameChg chg="add mod ord modGraphic">
          <ac:chgData name="MUHAMMAD AFTAB" userId="59265474c24d269c" providerId="Windows Live" clId="Web-{3F03942D-D939-405C-ADD3-0041FD4E740C}" dt="2025-07-31T06:45:43.124" v="70"/>
          <ac:graphicFrameMkLst>
            <pc:docMk/>
            <pc:sldMk cId="1434679925" sldId="312"/>
            <ac:graphicFrameMk id="6" creationId="{8B1EA5EF-A788-F927-3A81-C82FB1B30641}"/>
          </ac:graphicFrameMkLst>
        </pc:graphicFrameChg>
      </pc:sldChg>
      <pc:sldChg chg="addSp delSp modSp mod setBg">
        <pc:chgData name="MUHAMMAD AFTAB" userId="59265474c24d269c" providerId="Windows Live" clId="Web-{3F03942D-D939-405C-ADD3-0041FD4E740C}" dt="2025-07-31T06:56:10.169" v="238"/>
        <pc:sldMkLst>
          <pc:docMk/>
          <pc:sldMk cId="1756972646" sldId="313"/>
        </pc:sldMkLst>
        <pc:spChg chg="mod ord">
          <ac:chgData name="MUHAMMAD AFTAB" userId="59265474c24d269c" providerId="Windows Live" clId="Web-{3F03942D-D939-405C-ADD3-0041FD4E740C}" dt="2025-07-31T06:56:10.169" v="238"/>
          <ac:spMkLst>
            <pc:docMk/>
            <pc:sldMk cId="1756972646" sldId="313"/>
            <ac:spMk id="3" creationId="{79B32320-42D4-49FA-8047-C080B444B3AE}"/>
          </ac:spMkLst>
        </pc:spChg>
        <pc:spChg chg="mod">
          <ac:chgData name="MUHAMMAD AFTAB" userId="59265474c24d269c" providerId="Windows Live" clId="Web-{3F03942D-D939-405C-ADD3-0041FD4E740C}" dt="2025-07-31T06:56:10.169" v="238"/>
          <ac:spMkLst>
            <pc:docMk/>
            <pc:sldMk cId="1756972646" sldId="313"/>
            <ac:spMk id="4" creationId="{D528596A-0847-664A-9D47-5096383E5E09}"/>
          </ac:spMkLst>
        </pc:spChg>
        <pc:spChg chg="del mod">
          <ac:chgData name="MUHAMMAD AFTAB" userId="59265474c24d269c" providerId="Windows Live" clId="Web-{3F03942D-D939-405C-ADD3-0041FD4E740C}" dt="2025-07-31T06:56:00.966" v="237"/>
          <ac:spMkLst>
            <pc:docMk/>
            <pc:sldMk cId="1756972646" sldId="313"/>
            <ac:spMk id="5" creationId="{1B07C49E-AFFC-EC46-8930-E4D428F5F943}"/>
          </ac:spMkLst>
        </pc:spChg>
        <pc:spChg chg="add">
          <ac:chgData name="MUHAMMAD AFTAB" userId="59265474c24d269c" providerId="Windows Live" clId="Web-{3F03942D-D939-405C-ADD3-0041FD4E740C}" dt="2025-07-31T06:56:10.169" v="238"/>
          <ac:spMkLst>
            <pc:docMk/>
            <pc:sldMk cId="1756972646" sldId="313"/>
            <ac:spMk id="11" creationId="{A8384FB5-9ADC-4DDC-881B-597D56F5B15D}"/>
          </ac:spMkLst>
        </pc:spChg>
        <pc:spChg chg="add">
          <ac:chgData name="MUHAMMAD AFTAB" userId="59265474c24d269c" providerId="Windows Live" clId="Web-{3F03942D-D939-405C-ADD3-0041FD4E740C}" dt="2025-07-31T06:56:10.169" v="238"/>
          <ac:spMkLst>
            <pc:docMk/>
            <pc:sldMk cId="1756972646" sldId="313"/>
            <ac:spMk id="13" creationId="{1199E1B1-A8C0-4FE8-A5A8-1CB41D69F857}"/>
          </ac:spMkLst>
        </pc:spChg>
        <pc:spChg chg="add">
          <ac:chgData name="MUHAMMAD AFTAB" userId="59265474c24d269c" providerId="Windows Live" clId="Web-{3F03942D-D939-405C-ADD3-0041FD4E740C}" dt="2025-07-31T06:56:10.169" v="238"/>
          <ac:spMkLst>
            <pc:docMk/>
            <pc:sldMk cId="1756972646" sldId="313"/>
            <ac:spMk id="15" creationId="{84A8DE83-DE75-4B41-9DB4-A7EC0B0DEC0B}"/>
          </ac:spMkLst>
        </pc:spChg>
        <pc:spChg chg="add">
          <ac:chgData name="MUHAMMAD AFTAB" userId="59265474c24d269c" providerId="Windows Live" clId="Web-{3F03942D-D939-405C-ADD3-0041FD4E740C}" dt="2025-07-31T06:56:10.169" v="238"/>
          <ac:spMkLst>
            <pc:docMk/>
            <pc:sldMk cId="1756972646" sldId="313"/>
            <ac:spMk id="17" creationId="{A7009A0A-BEF5-4EAC-AF15-E4F9F002E239}"/>
          </ac:spMkLst>
        </pc:spChg>
        <pc:graphicFrameChg chg="add mod ord">
          <ac:chgData name="MUHAMMAD AFTAB" userId="59265474c24d269c" providerId="Windows Live" clId="Web-{3F03942D-D939-405C-ADD3-0041FD4E740C}" dt="2025-07-31T06:56:10.169" v="238"/>
          <ac:graphicFrameMkLst>
            <pc:docMk/>
            <pc:sldMk cId="1756972646" sldId="313"/>
            <ac:graphicFrameMk id="6" creationId="{B916DF73-0611-CE04-92FF-342F3E6CD155}"/>
          </ac:graphicFrameMkLst>
        </pc:graphicFrameChg>
      </pc:sldChg>
      <pc:sldChg chg="addSp delSp modSp mod setBg">
        <pc:chgData name="MUHAMMAD AFTAB" userId="59265474c24d269c" providerId="Windows Live" clId="Web-{3F03942D-D939-405C-ADD3-0041FD4E740C}" dt="2025-07-31T06:55:28.980" v="235" actId="1076"/>
        <pc:sldMkLst>
          <pc:docMk/>
          <pc:sldMk cId="639399535" sldId="314"/>
        </pc:sldMkLst>
        <pc:spChg chg="mod">
          <ac:chgData name="MUHAMMAD AFTAB" userId="59265474c24d269c" providerId="Windows Live" clId="Web-{3F03942D-D939-405C-ADD3-0041FD4E740C}" dt="2025-07-31T06:52:52.178" v="171"/>
          <ac:spMkLst>
            <pc:docMk/>
            <pc:sldMk cId="639399535" sldId="314"/>
            <ac:spMk id="4" creationId="{D528596A-0847-664A-9D47-5096383E5E09}"/>
          </ac:spMkLst>
        </pc:spChg>
        <pc:spChg chg="del mod">
          <ac:chgData name="MUHAMMAD AFTAB" userId="59265474c24d269c" providerId="Windows Live" clId="Web-{3F03942D-D939-405C-ADD3-0041FD4E740C}" dt="2025-07-31T06:52:45.412" v="170"/>
          <ac:spMkLst>
            <pc:docMk/>
            <pc:sldMk cId="639399535" sldId="314"/>
            <ac:spMk id="5" creationId="{1B07C49E-AFFC-EC46-8930-E4D428F5F943}"/>
          </ac:spMkLst>
        </pc:spChg>
        <pc:spChg chg="add mod">
          <ac:chgData name="MUHAMMAD AFTAB" userId="59265474c24d269c" providerId="Windows Live" clId="Web-{3F03942D-D939-405C-ADD3-0041FD4E740C}" dt="2025-07-31T06:55:28.980" v="235" actId="1076"/>
          <ac:spMkLst>
            <pc:docMk/>
            <pc:sldMk cId="639399535" sldId="314"/>
            <ac:spMk id="6" creationId="{DAE89DB2-A1B7-7E7F-02D2-3E78A525184B}"/>
          </ac:spMkLst>
        </pc:spChg>
        <pc:spChg chg="mod ord">
          <ac:chgData name="MUHAMMAD AFTAB" userId="59265474c24d269c" providerId="Windows Live" clId="Web-{3F03942D-D939-405C-ADD3-0041FD4E740C}" dt="2025-07-31T06:52:52.178" v="171"/>
          <ac:spMkLst>
            <pc:docMk/>
            <pc:sldMk cId="639399535" sldId="314"/>
            <ac:spMk id="8" creationId="{952C2E9C-C6BE-40BD-A406-CFB441363CBA}"/>
          </ac:spMkLst>
        </pc:spChg>
        <pc:spChg chg="add">
          <ac:chgData name="MUHAMMAD AFTAB" userId="59265474c24d269c" providerId="Windows Live" clId="Web-{3F03942D-D939-405C-ADD3-0041FD4E740C}" dt="2025-07-31T06:52:52.178" v="171"/>
          <ac:spMkLst>
            <pc:docMk/>
            <pc:sldMk cId="639399535" sldId="314"/>
            <ac:spMk id="13" creationId="{A4AC5506-6312-4701-8D3C-40187889A947}"/>
          </ac:spMkLst>
        </pc:spChg>
        <pc:graphicFrameChg chg="add mod ord modGraphic">
          <ac:chgData name="MUHAMMAD AFTAB" userId="59265474c24d269c" providerId="Windows Live" clId="Web-{3F03942D-D939-405C-ADD3-0041FD4E740C}" dt="2025-07-31T06:53:56.665" v="180"/>
          <ac:graphicFrameMkLst>
            <pc:docMk/>
            <pc:sldMk cId="639399535" sldId="314"/>
            <ac:graphicFrameMk id="3" creationId="{6D2518E9-A7ED-0199-AB9A-92A08E2B3727}"/>
          </ac:graphicFrameMkLst>
        </pc:graphicFrameChg>
      </pc:sldChg>
      <pc:sldChg chg="addSp delSp modSp mod setBg">
        <pc:chgData name="MUHAMMAD AFTAB" userId="59265474c24d269c" providerId="Windows Live" clId="Web-{3F03942D-D939-405C-ADD3-0041FD4E740C}" dt="2025-07-31T06:57:29.796" v="245"/>
        <pc:sldMkLst>
          <pc:docMk/>
          <pc:sldMk cId="3566646398" sldId="315"/>
        </pc:sldMkLst>
        <pc:spChg chg="mod ord">
          <ac:chgData name="MUHAMMAD AFTAB" userId="59265474c24d269c" providerId="Windows Live" clId="Web-{3F03942D-D939-405C-ADD3-0041FD4E740C}" dt="2025-07-31T06:56:49.717" v="241"/>
          <ac:spMkLst>
            <pc:docMk/>
            <pc:sldMk cId="3566646398" sldId="315"/>
            <ac:spMk id="3" creationId="{2A7EB98F-A25F-4357-9775-478FC17F7F83}"/>
          </ac:spMkLst>
        </pc:spChg>
        <pc:spChg chg="mod">
          <ac:chgData name="MUHAMMAD AFTAB" userId="59265474c24d269c" providerId="Windows Live" clId="Web-{3F03942D-D939-405C-ADD3-0041FD4E740C}" dt="2025-07-31T06:56:49.717" v="241"/>
          <ac:spMkLst>
            <pc:docMk/>
            <pc:sldMk cId="3566646398" sldId="315"/>
            <ac:spMk id="4" creationId="{D528596A-0847-664A-9D47-5096383E5E09}"/>
          </ac:spMkLst>
        </pc:spChg>
        <pc:spChg chg="del mod">
          <ac:chgData name="MUHAMMAD AFTAB" userId="59265474c24d269c" providerId="Windows Live" clId="Web-{3F03942D-D939-405C-ADD3-0041FD4E740C}" dt="2025-07-31T06:56:42.138" v="240"/>
          <ac:spMkLst>
            <pc:docMk/>
            <pc:sldMk cId="3566646398" sldId="315"/>
            <ac:spMk id="5" creationId="{1B07C49E-AFFC-EC46-8930-E4D428F5F943}"/>
          </ac:spMkLst>
        </pc:spChg>
        <pc:grpChg chg="add">
          <ac:chgData name="MUHAMMAD AFTAB" userId="59265474c24d269c" providerId="Windows Live" clId="Web-{3F03942D-D939-405C-ADD3-0041FD4E740C}" dt="2025-07-31T06:56:49.717" v="241"/>
          <ac:grpSpMkLst>
            <pc:docMk/>
            <pc:sldMk cId="3566646398" sldId="315"/>
            <ac:grpSpMk id="11" creationId="{D19F7815-3AA2-7679-26F4-A63338C8BD5B}"/>
          </ac:grpSpMkLst>
        </pc:grpChg>
        <pc:graphicFrameChg chg="add mod ord modGraphic">
          <ac:chgData name="MUHAMMAD AFTAB" userId="59265474c24d269c" providerId="Windows Live" clId="Web-{3F03942D-D939-405C-ADD3-0041FD4E740C}" dt="2025-07-31T06:57:29.796" v="245"/>
          <ac:graphicFrameMkLst>
            <pc:docMk/>
            <pc:sldMk cId="3566646398" sldId="315"/>
            <ac:graphicFrameMk id="6" creationId="{67BE978C-9504-F0B7-61E2-6157660493F2}"/>
          </ac:graphicFrameMkLst>
        </pc:graphicFrameChg>
      </pc:sldChg>
      <pc:sldChg chg="addSp delSp modSp mod setBg">
        <pc:chgData name="MUHAMMAD AFTAB" userId="59265474c24d269c" providerId="Windows Live" clId="Web-{3F03942D-D939-405C-ADD3-0041FD4E740C}" dt="2025-07-31T07:01:18.299" v="333" actId="20577"/>
        <pc:sldMkLst>
          <pc:docMk/>
          <pc:sldMk cId="1398439132" sldId="316"/>
        </pc:sldMkLst>
        <pc:spChg chg="mod ord">
          <ac:chgData name="MUHAMMAD AFTAB" userId="59265474c24d269c" providerId="Windows Live" clId="Web-{3F03942D-D939-405C-ADD3-0041FD4E740C}" dt="2025-07-31T06:58:38.594" v="250"/>
          <ac:spMkLst>
            <pc:docMk/>
            <pc:sldMk cId="1398439132" sldId="316"/>
            <ac:spMk id="3" creationId="{964DA114-677C-40D8-8FFA-43531834CFBF}"/>
          </ac:spMkLst>
        </pc:spChg>
        <pc:spChg chg="mod">
          <ac:chgData name="MUHAMMAD AFTAB" userId="59265474c24d269c" providerId="Windows Live" clId="Web-{3F03942D-D939-405C-ADD3-0041FD4E740C}" dt="2025-07-31T06:58:38.594" v="250"/>
          <ac:spMkLst>
            <pc:docMk/>
            <pc:sldMk cId="1398439132" sldId="316"/>
            <ac:spMk id="4" creationId="{D528596A-0847-664A-9D47-5096383E5E09}"/>
          </ac:spMkLst>
        </pc:spChg>
        <pc:spChg chg="del mod">
          <ac:chgData name="MUHAMMAD AFTAB" userId="59265474c24d269c" providerId="Windows Live" clId="Web-{3F03942D-D939-405C-ADD3-0041FD4E740C}" dt="2025-07-31T06:58:16.203" v="247"/>
          <ac:spMkLst>
            <pc:docMk/>
            <pc:sldMk cId="1398439132" sldId="316"/>
            <ac:spMk id="5" creationId="{1B07C49E-AFFC-EC46-8930-E4D428F5F943}"/>
          </ac:spMkLst>
        </pc:spChg>
        <pc:spChg chg="add del">
          <ac:chgData name="MUHAMMAD AFTAB" userId="59265474c24d269c" providerId="Windows Live" clId="Web-{3F03942D-D939-405C-ADD3-0041FD4E740C}" dt="2025-07-31T06:59:20.891" v="253"/>
          <ac:spMkLst>
            <pc:docMk/>
            <pc:sldMk cId="1398439132" sldId="316"/>
            <ac:spMk id="7" creationId="{EEF4FE0D-4D15-6BD6-C3E2-7030C7EB69A7}"/>
          </ac:spMkLst>
        </pc:spChg>
        <pc:spChg chg="add mod">
          <ac:chgData name="MUHAMMAD AFTAB" userId="59265474c24d269c" providerId="Windows Live" clId="Web-{3F03942D-D939-405C-ADD3-0041FD4E740C}" dt="2025-07-31T07:01:18.299" v="333" actId="20577"/>
          <ac:spMkLst>
            <pc:docMk/>
            <pc:sldMk cId="1398439132" sldId="316"/>
            <ac:spMk id="8" creationId="{250A0B27-E4DF-1D62-0EF5-86DB03BBBA40}"/>
          </ac:spMkLst>
        </pc:spChg>
        <pc:spChg chg="add">
          <ac:chgData name="MUHAMMAD AFTAB" userId="59265474c24d269c" providerId="Windows Live" clId="Web-{3F03942D-D939-405C-ADD3-0041FD4E740C}" dt="2025-07-31T06:58:38.594" v="250"/>
          <ac:spMkLst>
            <pc:docMk/>
            <pc:sldMk cId="1398439132" sldId="316"/>
            <ac:spMk id="16" creationId="{A4AC5506-6312-4701-8D3C-40187889A947}"/>
          </ac:spMkLst>
        </pc:spChg>
        <pc:grpChg chg="add del">
          <ac:chgData name="MUHAMMAD AFTAB" userId="59265474c24d269c" providerId="Windows Live" clId="Web-{3F03942D-D939-405C-ADD3-0041FD4E740C}" dt="2025-07-31T06:58:38.578" v="249"/>
          <ac:grpSpMkLst>
            <pc:docMk/>
            <pc:sldMk cId="1398439132" sldId="316"/>
            <ac:grpSpMk id="11" creationId="{1E5539EC-8CB8-002F-68C6-678840282659}"/>
          </ac:grpSpMkLst>
        </pc:grpChg>
        <pc:graphicFrameChg chg="add mod ord">
          <ac:chgData name="MUHAMMAD AFTAB" userId="59265474c24d269c" providerId="Windows Live" clId="Web-{3F03942D-D939-405C-ADD3-0041FD4E740C}" dt="2025-07-31T06:58:57.563" v="251" actId="1076"/>
          <ac:graphicFrameMkLst>
            <pc:docMk/>
            <pc:sldMk cId="1398439132" sldId="316"/>
            <ac:graphicFrameMk id="6" creationId="{10B66AD8-2DF2-79EE-2C38-E81530EEB105}"/>
          </ac:graphicFrameMkLst>
        </pc:graphicFrameChg>
      </pc:sldChg>
      <pc:sldChg chg="addSp delSp modSp mod setBg">
        <pc:chgData name="MUHAMMAD AFTAB" userId="59265474c24d269c" providerId="Windows Live" clId="Web-{3F03942D-D939-405C-ADD3-0041FD4E740C}" dt="2025-07-31T07:01:59.706" v="336"/>
        <pc:sldMkLst>
          <pc:docMk/>
          <pc:sldMk cId="3975168428" sldId="317"/>
        </pc:sldMkLst>
        <pc:spChg chg="mod ord">
          <ac:chgData name="MUHAMMAD AFTAB" userId="59265474c24d269c" providerId="Windows Live" clId="Web-{3F03942D-D939-405C-ADD3-0041FD4E740C}" dt="2025-07-31T07:01:59.706" v="336"/>
          <ac:spMkLst>
            <pc:docMk/>
            <pc:sldMk cId="3975168428" sldId="317"/>
            <ac:spMk id="3" creationId="{04523243-E4D6-45EC-97C8-D44398FB7417}"/>
          </ac:spMkLst>
        </pc:spChg>
        <pc:spChg chg="mod">
          <ac:chgData name="MUHAMMAD AFTAB" userId="59265474c24d269c" providerId="Windows Live" clId="Web-{3F03942D-D939-405C-ADD3-0041FD4E740C}" dt="2025-07-31T07:01:59.706" v="336"/>
          <ac:spMkLst>
            <pc:docMk/>
            <pc:sldMk cId="3975168428" sldId="317"/>
            <ac:spMk id="4" creationId="{D528596A-0847-664A-9D47-5096383E5E09}"/>
          </ac:spMkLst>
        </pc:spChg>
        <pc:spChg chg="del mod">
          <ac:chgData name="MUHAMMAD AFTAB" userId="59265474c24d269c" providerId="Windows Live" clId="Web-{3F03942D-D939-405C-ADD3-0041FD4E740C}" dt="2025-07-31T07:01:46.534" v="335"/>
          <ac:spMkLst>
            <pc:docMk/>
            <pc:sldMk cId="3975168428" sldId="317"/>
            <ac:spMk id="5" creationId="{1B07C49E-AFFC-EC46-8930-E4D428F5F943}"/>
          </ac:spMkLst>
        </pc:spChg>
        <pc:spChg chg="add">
          <ac:chgData name="MUHAMMAD AFTAB" userId="59265474c24d269c" providerId="Windows Live" clId="Web-{3F03942D-D939-405C-ADD3-0041FD4E740C}" dt="2025-07-31T07:01:59.706" v="336"/>
          <ac:spMkLst>
            <pc:docMk/>
            <pc:sldMk cId="3975168428" sldId="317"/>
            <ac:spMk id="11" creationId="{5E395AE0-8789-FAD6-A987-32E65C185100}"/>
          </ac:spMkLst>
        </pc:spChg>
        <pc:graphicFrameChg chg="add mod ord">
          <ac:chgData name="MUHAMMAD AFTAB" userId="59265474c24d269c" providerId="Windows Live" clId="Web-{3F03942D-D939-405C-ADD3-0041FD4E740C}" dt="2025-07-31T07:01:59.706" v="336"/>
          <ac:graphicFrameMkLst>
            <pc:docMk/>
            <pc:sldMk cId="3975168428" sldId="317"/>
            <ac:graphicFrameMk id="6" creationId="{4D7252E7-3411-FB19-75E2-51D277789DF4}"/>
          </ac:graphicFrameMkLst>
        </pc:graphicFrameChg>
        <pc:cxnChg chg="add">
          <ac:chgData name="MUHAMMAD AFTAB" userId="59265474c24d269c" providerId="Windows Live" clId="Web-{3F03942D-D939-405C-ADD3-0041FD4E740C}" dt="2025-07-31T07:01:59.706" v="336"/>
          <ac:cxnSpMkLst>
            <pc:docMk/>
            <pc:sldMk cId="3975168428" sldId="317"/>
            <ac:cxnSpMk id="13" creationId="{7667AA61-5C27-F30F-D229-06CBE5709F33}"/>
          </ac:cxnSpMkLst>
        </pc:cxnChg>
      </pc:sldChg>
      <pc:sldChg chg="addSp modSp mod setBg">
        <pc:chgData name="MUHAMMAD AFTAB" userId="59265474c24d269c" providerId="Windows Live" clId="Web-{3F03942D-D939-405C-ADD3-0041FD4E740C}" dt="2025-07-31T07:09:47.963" v="384"/>
        <pc:sldMkLst>
          <pc:docMk/>
          <pc:sldMk cId="239597884" sldId="318"/>
        </pc:sldMkLst>
        <pc:spChg chg="mod ord">
          <ac:chgData name="MUHAMMAD AFTAB" userId="59265474c24d269c" providerId="Windows Live" clId="Web-{3F03942D-D939-405C-ADD3-0041FD4E740C}" dt="2025-07-31T07:09:47.963" v="384"/>
          <ac:spMkLst>
            <pc:docMk/>
            <pc:sldMk cId="239597884" sldId="318"/>
            <ac:spMk id="3" creationId="{8C82F32A-22A5-0046-9FAC-5295E4FA5A12}"/>
          </ac:spMkLst>
        </pc:spChg>
        <pc:spChg chg="mod ord">
          <ac:chgData name="MUHAMMAD AFTAB" userId="59265474c24d269c" providerId="Windows Live" clId="Web-{3F03942D-D939-405C-ADD3-0041FD4E740C}" dt="2025-07-31T07:09:47.963" v="384"/>
          <ac:spMkLst>
            <pc:docMk/>
            <pc:sldMk cId="239597884" sldId="318"/>
            <ac:spMk id="5" creationId="{85D9F803-CDBC-C74C-AF1B-2B5937D1C241}"/>
          </ac:spMkLst>
        </pc:spChg>
        <pc:spChg chg="mod">
          <ac:chgData name="MUHAMMAD AFTAB" userId="59265474c24d269c" providerId="Windows Live" clId="Web-{3F03942D-D939-405C-ADD3-0041FD4E740C}" dt="2025-07-31T07:09:47.963" v="384"/>
          <ac:spMkLst>
            <pc:docMk/>
            <pc:sldMk cId="239597884" sldId="318"/>
            <ac:spMk id="8" creationId="{2E0ECA32-E146-40DA-85CD-9677244BC3EC}"/>
          </ac:spMkLst>
        </pc:spChg>
        <pc:picChg chg="add mod">
          <ac:chgData name="MUHAMMAD AFTAB" userId="59265474c24d269c" providerId="Windows Live" clId="Web-{3F03942D-D939-405C-ADD3-0041FD4E740C}" dt="2025-07-31T07:09:47.963" v="384"/>
          <ac:picMkLst>
            <pc:docMk/>
            <pc:sldMk cId="239597884" sldId="318"/>
            <ac:picMk id="2" creationId="{CC887DDA-2689-55C0-80A4-7ACE2A5D729D}"/>
          </ac:picMkLst>
        </pc:picChg>
      </pc:sldChg>
      <pc:sldChg chg="addSp delSp modSp mod setBg">
        <pc:chgData name="MUHAMMAD AFTAB" userId="59265474c24d269c" providerId="Windows Live" clId="Web-{3F03942D-D939-405C-ADD3-0041FD4E740C}" dt="2025-07-31T07:11:19.873" v="407"/>
        <pc:sldMkLst>
          <pc:docMk/>
          <pc:sldMk cId="232499080" sldId="319"/>
        </pc:sldMkLst>
        <pc:spChg chg="mod ord">
          <ac:chgData name="MUHAMMAD AFTAB" userId="59265474c24d269c" providerId="Windows Live" clId="Web-{3F03942D-D939-405C-ADD3-0041FD4E740C}" dt="2025-07-31T07:11:19.873" v="407"/>
          <ac:spMkLst>
            <pc:docMk/>
            <pc:sldMk cId="232499080" sldId="319"/>
            <ac:spMk id="3" creationId="{8C82F32A-22A5-0046-9FAC-5295E4FA5A12}"/>
          </ac:spMkLst>
        </pc:spChg>
        <pc:spChg chg="del mod">
          <ac:chgData name="MUHAMMAD AFTAB" userId="59265474c24d269c" providerId="Windows Live" clId="Web-{3F03942D-D939-405C-ADD3-0041FD4E740C}" dt="2025-07-31T07:11:04.497" v="406"/>
          <ac:spMkLst>
            <pc:docMk/>
            <pc:sldMk cId="232499080" sldId="319"/>
            <ac:spMk id="5" creationId="{85D9F803-CDBC-C74C-AF1B-2B5937D1C241}"/>
          </ac:spMkLst>
        </pc:spChg>
        <pc:spChg chg="mod">
          <ac:chgData name="MUHAMMAD AFTAB" userId="59265474c24d269c" providerId="Windows Live" clId="Web-{3F03942D-D939-405C-ADD3-0041FD4E740C}" dt="2025-07-31T07:11:19.873" v="407"/>
          <ac:spMkLst>
            <pc:docMk/>
            <pc:sldMk cId="232499080" sldId="319"/>
            <ac:spMk id="8" creationId="{34C97452-C78A-4701-B8AB-ABFE63D5BEDE}"/>
          </ac:spMkLst>
        </pc:spChg>
        <pc:spChg chg="add">
          <ac:chgData name="MUHAMMAD AFTAB" userId="59265474c24d269c" providerId="Windows Live" clId="Web-{3F03942D-D939-405C-ADD3-0041FD4E740C}" dt="2025-07-31T07:11:19.873" v="407"/>
          <ac:spMkLst>
            <pc:docMk/>
            <pc:sldMk cId="232499080" sldId="319"/>
            <ac:spMk id="13" creationId="{D4771268-CB57-404A-9271-370EB28F6090}"/>
          </ac:spMkLst>
        </pc:spChg>
        <pc:picChg chg="add mod ord">
          <ac:chgData name="MUHAMMAD AFTAB" userId="59265474c24d269c" providerId="Windows Live" clId="Web-{3F03942D-D939-405C-ADD3-0041FD4E740C}" dt="2025-07-31T07:11:19.873" v="407"/>
          <ac:picMkLst>
            <pc:docMk/>
            <pc:sldMk cId="232499080" sldId="319"/>
            <ac:picMk id="2" creationId="{1BFED965-8ADC-3BAD-04E0-B6F9C423B478}"/>
          </ac:picMkLst>
        </pc:picChg>
      </pc:sldChg>
    </pc:docChg>
  </pc:docChgLst>
  <pc:docChgLst>
    <pc:chgData name="MUHAMMAD AFTAB" userId="59265474c24d269c" providerId="Windows Live" clId="Web-{338A19A8-8EE8-485D-88EC-86727F59807C}"/>
    <pc:docChg chg="modSld">
      <pc:chgData name="MUHAMMAD AFTAB" userId="59265474c24d269c" providerId="Windows Live" clId="Web-{338A19A8-8EE8-485D-88EC-86727F59807C}" dt="2025-07-30T10:30:46.136" v="37" actId="14100"/>
      <pc:docMkLst>
        <pc:docMk/>
      </pc:docMkLst>
      <pc:sldChg chg="modSp">
        <pc:chgData name="MUHAMMAD AFTAB" userId="59265474c24d269c" providerId="Windows Live" clId="Web-{338A19A8-8EE8-485D-88EC-86727F59807C}" dt="2025-07-30T10:30:46.136" v="37" actId="14100"/>
        <pc:sldMkLst>
          <pc:docMk/>
          <pc:sldMk cId="1277611629" sldId="327"/>
        </pc:sldMkLst>
        <pc:spChg chg="mod">
          <ac:chgData name="MUHAMMAD AFTAB" userId="59265474c24d269c" providerId="Windows Live" clId="Web-{338A19A8-8EE8-485D-88EC-86727F59807C}" dt="2025-07-30T10:30:46.136" v="37" actId="14100"/>
          <ac:spMkLst>
            <pc:docMk/>
            <pc:sldMk cId="1277611629" sldId="327"/>
            <ac:spMk id="6" creationId="{2C36AF9D-A911-994B-90EA-013D4CDA5604}"/>
          </ac:spMkLst>
        </pc:spChg>
      </pc:sldChg>
    </pc:docChg>
  </pc:docChgLst>
  <pc:docChgLst>
    <pc:chgData name="MUHAMMAD AFTAB" userId="59265474c24d269c" providerId="Windows Live" clId="Web-{4ADD0C20-BB26-E4CF-300D-087575BE1C2B}"/>
    <pc:docChg chg="modSld">
      <pc:chgData name="MUHAMMAD AFTAB" userId="59265474c24d269c" providerId="Windows Live" clId="Web-{4ADD0C20-BB26-E4CF-300D-087575BE1C2B}" dt="2025-07-31T08:04:27.840" v="103" actId="14100"/>
      <pc:docMkLst>
        <pc:docMk/>
      </pc:docMkLst>
      <pc:sldChg chg="addSp modSp mod setBg">
        <pc:chgData name="MUHAMMAD AFTAB" userId="59265474c24d269c" providerId="Windows Live" clId="Web-{4ADD0C20-BB26-E4CF-300D-087575BE1C2B}" dt="2025-07-31T08:02:19.010" v="40"/>
        <pc:sldMkLst>
          <pc:docMk/>
          <pc:sldMk cId="700132931" sldId="322"/>
        </pc:sldMkLst>
        <pc:spChg chg="mod ord">
          <ac:chgData name="MUHAMMAD AFTAB" userId="59265474c24d269c" providerId="Windows Live" clId="Web-{4ADD0C20-BB26-E4CF-300D-087575BE1C2B}" dt="2025-07-31T08:02:19.010" v="40"/>
          <ac:spMkLst>
            <pc:docMk/>
            <pc:sldMk cId="700132931" sldId="322"/>
            <ac:spMk id="3" creationId="{8C82F32A-22A5-0046-9FAC-5295E4FA5A12}"/>
          </ac:spMkLst>
        </pc:spChg>
        <pc:spChg chg="mod ord">
          <ac:chgData name="MUHAMMAD AFTAB" userId="59265474c24d269c" providerId="Windows Live" clId="Web-{4ADD0C20-BB26-E4CF-300D-087575BE1C2B}" dt="2025-07-31T08:02:19.010" v="40"/>
          <ac:spMkLst>
            <pc:docMk/>
            <pc:sldMk cId="700132931" sldId="322"/>
            <ac:spMk id="5" creationId="{85D9F803-CDBC-C74C-AF1B-2B5937D1C241}"/>
          </ac:spMkLst>
        </pc:spChg>
        <pc:spChg chg="mod">
          <ac:chgData name="MUHAMMAD AFTAB" userId="59265474c24d269c" providerId="Windows Live" clId="Web-{4ADD0C20-BB26-E4CF-300D-087575BE1C2B}" dt="2025-07-31T08:02:19.010" v="40"/>
          <ac:spMkLst>
            <pc:docMk/>
            <pc:sldMk cId="700132931" sldId="322"/>
            <ac:spMk id="8" creationId="{9456A072-47A6-4424-9ABE-F398119040DD}"/>
          </ac:spMkLst>
        </pc:spChg>
        <pc:spChg chg="add">
          <ac:chgData name="MUHAMMAD AFTAB" userId="59265474c24d269c" providerId="Windows Live" clId="Web-{4ADD0C20-BB26-E4CF-300D-087575BE1C2B}" dt="2025-07-31T08:02:19.010" v="40"/>
          <ac:spMkLst>
            <pc:docMk/>
            <pc:sldMk cId="700132931" sldId="322"/>
            <ac:spMk id="13" creationId="{66E48AFA-8884-4F68-A44F-D2C1E8609C5A}"/>
          </ac:spMkLst>
        </pc:spChg>
        <pc:spChg chg="add">
          <ac:chgData name="MUHAMMAD AFTAB" userId="59265474c24d269c" providerId="Windows Live" clId="Web-{4ADD0C20-BB26-E4CF-300D-087575BE1C2B}" dt="2025-07-31T08:02:19.010" v="40"/>
          <ac:spMkLst>
            <pc:docMk/>
            <pc:sldMk cId="700132931" sldId="322"/>
            <ac:spMk id="15" creationId="{969D19A6-08CB-498C-93EC-3FFB021FC68A}"/>
          </ac:spMkLst>
        </pc:spChg>
        <pc:picChg chg="add mod">
          <ac:chgData name="MUHAMMAD AFTAB" userId="59265474c24d269c" providerId="Windows Live" clId="Web-{4ADD0C20-BB26-E4CF-300D-087575BE1C2B}" dt="2025-07-31T08:02:19.010" v="40"/>
          <ac:picMkLst>
            <pc:docMk/>
            <pc:sldMk cId="700132931" sldId="322"/>
            <ac:picMk id="2" creationId="{381D511B-E175-A9CA-28D2-B5F57DC1EC21}"/>
          </ac:picMkLst>
        </pc:picChg>
      </pc:sldChg>
      <pc:sldChg chg="addSp modSp mod setBg">
        <pc:chgData name="MUHAMMAD AFTAB" userId="59265474c24d269c" providerId="Windows Live" clId="Web-{4ADD0C20-BB26-E4CF-300D-087575BE1C2B}" dt="2025-07-31T08:03:17.339" v="68"/>
        <pc:sldMkLst>
          <pc:docMk/>
          <pc:sldMk cId="1866160706" sldId="323"/>
        </pc:sldMkLst>
        <pc:spChg chg="mod ord">
          <ac:chgData name="MUHAMMAD AFTAB" userId="59265474c24d269c" providerId="Windows Live" clId="Web-{4ADD0C20-BB26-E4CF-300D-087575BE1C2B}" dt="2025-07-31T08:03:17.339" v="68"/>
          <ac:spMkLst>
            <pc:docMk/>
            <pc:sldMk cId="1866160706" sldId="323"/>
            <ac:spMk id="3" creationId="{8C82F32A-22A5-0046-9FAC-5295E4FA5A12}"/>
          </ac:spMkLst>
        </pc:spChg>
        <pc:spChg chg="mod ord">
          <ac:chgData name="MUHAMMAD AFTAB" userId="59265474c24d269c" providerId="Windows Live" clId="Web-{4ADD0C20-BB26-E4CF-300D-087575BE1C2B}" dt="2025-07-31T08:03:17.339" v="68"/>
          <ac:spMkLst>
            <pc:docMk/>
            <pc:sldMk cId="1866160706" sldId="323"/>
            <ac:spMk id="5" creationId="{85D9F803-CDBC-C74C-AF1B-2B5937D1C241}"/>
          </ac:spMkLst>
        </pc:spChg>
        <pc:spChg chg="mod">
          <ac:chgData name="MUHAMMAD AFTAB" userId="59265474c24d269c" providerId="Windows Live" clId="Web-{4ADD0C20-BB26-E4CF-300D-087575BE1C2B}" dt="2025-07-31T08:03:17.339" v="68"/>
          <ac:spMkLst>
            <pc:docMk/>
            <pc:sldMk cId="1866160706" sldId="323"/>
            <ac:spMk id="8" creationId="{4EF94599-779E-457E-B57B-6063EBF7A840}"/>
          </ac:spMkLst>
        </pc:spChg>
        <pc:spChg chg="add">
          <ac:chgData name="MUHAMMAD AFTAB" userId="59265474c24d269c" providerId="Windows Live" clId="Web-{4ADD0C20-BB26-E4CF-300D-087575BE1C2B}" dt="2025-07-31T08:03:17.339" v="68"/>
          <ac:spMkLst>
            <pc:docMk/>
            <pc:sldMk cId="1866160706" sldId="323"/>
            <ac:spMk id="13" creationId="{D7A453D2-15D8-4403-815F-291FA16340D9}"/>
          </ac:spMkLst>
        </pc:spChg>
        <pc:spChg chg="add">
          <ac:chgData name="MUHAMMAD AFTAB" userId="59265474c24d269c" providerId="Windows Live" clId="Web-{4ADD0C20-BB26-E4CF-300D-087575BE1C2B}" dt="2025-07-31T08:03:17.339" v="68"/>
          <ac:spMkLst>
            <pc:docMk/>
            <pc:sldMk cId="1866160706" sldId="323"/>
            <ac:spMk id="15" creationId="{8161EA6B-09CA-445B-AB0D-8DF76FA92DEF}"/>
          </ac:spMkLst>
        </pc:spChg>
        <pc:spChg chg="add">
          <ac:chgData name="MUHAMMAD AFTAB" userId="59265474c24d269c" providerId="Windows Live" clId="Web-{4ADD0C20-BB26-E4CF-300D-087575BE1C2B}" dt="2025-07-31T08:03:17.339" v="68"/>
          <ac:spMkLst>
            <pc:docMk/>
            <pc:sldMk cId="1866160706" sldId="323"/>
            <ac:spMk id="25" creationId="{B8114C98-A349-4111-A123-E8EAB86ABE30}"/>
          </ac:spMkLst>
        </pc:spChg>
        <pc:spChg chg="add">
          <ac:chgData name="MUHAMMAD AFTAB" userId="59265474c24d269c" providerId="Windows Live" clId="Web-{4ADD0C20-BB26-E4CF-300D-087575BE1C2B}" dt="2025-07-31T08:03:17.339" v="68"/>
          <ac:spMkLst>
            <pc:docMk/>
            <pc:sldMk cId="1866160706" sldId="323"/>
            <ac:spMk id="33" creationId="{E2D3D3F2-ABBB-4453-B1C5-1BEBF7E4DD56}"/>
          </ac:spMkLst>
        </pc:spChg>
        <pc:grpChg chg="add">
          <ac:chgData name="MUHAMMAD AFTAB" userId="59265474c24d269c" providerId="Windows Live" clId="Web-{4ADD0C20-BB26-E4CF-300D-087575BE1C2B}" dt="2025-07-31T08:03:17.339" v="68"/>
          <ac:grpSpMkLst>
            <pc:docMk/>
            <pc:sldMk cId="1866160706" sldId="323"/>
            <ac:grpSpMk id="17" creationId="{74E65F23-789E-4CB9-B34F-46A85E25D667}"/>
          </ac:grpSpMkLst>
        </pc:grpChg>
        <pc:grpChg chg="add">
          <ac:chgData name="MUHAMMAD AFTAB" userId="59265474c24d269c" providerId="Windows Live" clId="Web-{4ADD0C20-BB26-E4CF-300D-087575BE1C2B}" dt="2025-07-31T08:03:17.339" v="68"/>
          <ac:grpSpMkLst>
            <pc:docMk/>
            <pc:sldMk cId="1866160706" sldId="323"/>
            <ac:grpSpMk id="27" creationId="{670FB431-AE18-414D-92F4-1D12D1991152}"/>
          </ac:grpSpMkLst>
        </pc:grpChg>
        <pc:picChg chg="add mod">
          <ac:chgData name="MUHAMMAD AFTAB" userId="59265474c24d269c" providerId="Windows Live" clId="Web-{4ADD0C20-BB26-E4CF-300D-087575BE1C2B}" dt="2025-07-31T08:03:17.339" v="68"/>
          <ac:picMkLst>
            <pc:docMk/>
            <pc:sldMk cId="1866160706" sldId="323"/>
            <ac:picMk id="2" creationId="{7F19D5BE-272C-3920-12CC-09A1943B6305}"/>
          </ac:picMkLst>
        </pc:picChg>
      </pc:sldChg>
      <pc:sldChg chg="addSp modSp mod setBg">
        <pc:chgData name="MUHAMMAD AFTAB" userId="59265474c24d269c" providerId="Windows Live" clId="Web-{4ADD0C20-BB26-E4CF-300D-087575BE1C2B}" dt="2025-07-31T08:04:27.840" v="103" actId="14100"/>
        <pc:sldMkLst>
          <pc:docMk/>
          <pc:sldMk cId="252359608" sldId="324"/>
        </pc:sldMkLst>
        <pc:spChg chg="mod ord">
          <ac:chgData name="MUHAMMAD AFTAB" userId="59265474c24d269c" providerId="Windows Live" clId="Web-{4ADD0C20-BB26-E4CF-300D-087575BE1C2B}" dt="2025-07-31T08:04:13.980" v="100"/>
          <ac:spMkLst>
            <pc:docMk/>
            <pc:sldMk cId="252359608" sldId="324"/>
            <ac:spMk id="3" creationId="{8C82F32A-22A5-0046-9FAC-5295E4FA5A12}"/>
          </ac:spMkLst>
        </pc:spChg>
        <pc:spChg chg="mod ord">
          <ac:chgData name="MUHAMMAD AFTAB" userId="59265474c24d269c" providerId="Windows Live" clId="Web-{4ADD0C20-BB26-E4CF-300D-087575BE1C2B}" dt="2025-07-31T08:04:13.980" v="100"/>
          <ac:spMkLst>
            <pc:docMk/>
            <pc:sldMk cId="252359608" sldId="324"/>
            <ac:spMk id="5" creationId="{85D9F803-CDBC-C74C-AF1B-2B5937D1C241}"/>
          </ac:spMkLst>
        </pc:spChg>
        <pc:spChg chg="mod">
          <ac:chgData name="MUHAMMAD AFTAB" userId="59265474c24d269c" providerId="Windows Live" clId="Web-{4ADD0C20-BB26-E4CF-300D-087575BE1C2B}" dt="2025-07-31T08:04:13.980" v="100"/>
          <ac:spMkLst>
            <pc:docMk/>
            <pc:sldMk cId="252359608" sldId="324"/>
            <ac:spMk id="12" creationId="{4D271BF5-BAA1-4CEB-A575-76A097FABBBA}"/>
          </ac:spMkLst>
        </pc:spChg>
        <pc:spChg chg="add">
          <ac:chgData name="MUHAMMAD AFTAB" userId="59265474c24d269c" providerId="Windows Live" clId="Web-{4ADD0C20-BB26-E4CF-300D-087575BE1C2B}" dt="2025-07-31T08:04:13.980" v="100"/>
          <ac:spMkLst>
            <pc:docMk/>
            <pc:sldMk cId="252359608" sldId="324"/>
            <ac:spMk id="17" creationId="{32AEEBC8-9D30-42EF-95F2-386C2653FBF0}"/>
          </ac:spMkLst>
        </pc:spChg>
        <pc:spChg chg="add">
          <ac:chgData name="MUHAMMAD AFTAB" userId="59265474c24d269c" providerId="Windows Live" clId="Web-{4ADD0C20-BB26-E4CF-300D-087575BE1C2B}" dt="2025-07-31T08:04:13.980" v="100"/>
          <ac:spMkLst>
            <pc:docMk/>
            <pc:sldMk cId="252359608" sldId="324"/>
            <ac:spMk id="19" creationId="{3529E97A-97C3-40EA-8A04-5C02398D568F}"/>
          </ac:spMkLst>
        </pc:spChg>
        <pc:spChg chg="add">
          <ac:chgData name="MUHAMMAD AFTAB" userId="59265474c24d269c" providerId="Windows Live" clId="Web-{4ADD0C20-BB26-E4CF-300D-087575BE1C2B}" dt="2025-07-31T08:04:13.980" v="100"/>
          <ac:spMkLst>
            <pc:docMk/>
            <pc:sldMk cId="252359608" sldId="324"/>
            <ac:spMk id="21" creationId="{59FA8C2E-A5A7-4490-927A-7CD58343EDBB}"/>
          </ac:spMkLst>
        </pc:spChg>
        <pc:picChg chg="add mod">
          <ac:chgData name="MUHAMMAD AFTAB" userId="59265474c24d269c" providerId="Windows Live" clId="Web-{4ADD0C20-BB26-E4CF-300D-087575BE1C2B}" dt="2025-07-31T08:04:27.840" v="103" actId="14100"/>
          <ac:picMkLst>
            <pc:docMk/>
            <pc:sldMk cId="252359608" sldId="324"/>
            <ac:picMk id="2" creationId="{774058BB-5B2E-B486-1BFC-C42D559B7D9A}"/>
          </ac:picMkLst>
        </pc:picChg>
      </pc:sldChg>
      <pc:sldChg chg="modSp">
        <pc:chgData name="MUHAMMAD AFTAB" userId="59265474c24d269c" providerId="Windows Live" clId="Web-{4ADD0C20-BB26-E4CF-300D-087575BE1C2B}" dt="2025-07-31T07:57:38.270" v="1" actId="20577"/>
        <pc:sldMkLst>
          <pc:docMk/>
          <pc:sldMk cId="1277611629" sldId="327"/>
        </pc:sldMkLst>
        <pc:spChg chg="mod">
          <ac:chgData name="MUHAMMAD AFTAB" userId="59265474c24d269c" providerId="Windows Live" clId="Web-{4ADD0C20-BB26-E4CF-300D-087575BE1C2B}" dt="2025-07-31T07:57:38.270"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MUHAMMAD AFTAB" userId="59265474c24d269c" providerId="Windows Live" clId="Web-{527FD250-D7E2-A5E7-253C-02B075D47B5B}"/>
    <pc:docChg chg="delSld modSld">
      <pc:chgData name="MUHAMMAD AFTAB" userId="59265474c24d269c" providerId="Windows Live" clId="Web-{527FD250-D7E2-A5E7-253C-02B075D47B5B}" dt="2025-07-31T10:35:16.857" v="113"/>
      <pc:docMkLst>
        <pc:docMk/>
      </pc:docMkLst>
      <pc:sldChg chg="del">
        <pc:chgData name="MUHAMMAD AFTAB" userId="59265474c24d269c" providerId="Windows Live" clId="Web-{527FD250-D7E2-A5E7-253C-02B075D47B5B}" dt="2025-07-31T10:35:16.857" v="113"/>
        <pc:sldMkLst>
          <pc:docMk/>
          <pc:sldMk cId="1630123617" sldId="274"/>
        </pc:sldMkLst>
      </pc:sldChg>
      <pc:sldChg chg="del">
        <pc:chgData name="MUHAMMAD AFTAB" userId="59265474c24d269c" providerId="Windows Live" clId="Web-{527FD250-D7E2-A5E7-253C-02B075D47B5B}" dt="2025-07-31T10:34:50.230" v="112"/>
        <pc:sldMkLst>
          <pc:docMk/>
          <pc:sldMk cId="3410008520" sldId="275"/>
        </pc:sldMkLst>
      </pc:sldChg>
      <pc:sldChg chg="addSp modSp mod setBg">
        <pc:chgData name="MUHAMMAD AFTAB" userId="59265474c24d269c" providerId="Windows Live" clId="Web-{527FD250-D7E2-A5E7-253C-02B075D47B5B}" dt="2025-07-31T10:29:30.277" v="60" actId="20577"/>
        <pc:sldMkLst>
          <pc:docMk/>
          <pc:sldMk cId="2459446073" sldId="289"/>
        </pc:sldMkLst>
        <pc:spChg chg="mod ord">
          <ac:chgData name="MUHAMMAD AFTAB" userId="59265474c24d269c" providerId="Windows Live" clId="Web-{527FD250-D7E2-A5E7-253C-02B075D47B5B}" dt="2025-07-31T10:27:54.728" v="2"/>
          <ac:spMkLst>
            <pc:docMk/>
            <pc:sldMk cId="2459446073" sldId="289"/>
            <ac:spMk id="4" creationId="{336C985E-BCEF-DD49-BB47-C4649A79F0D8}"/>
          </ac:spMkLst>
        </pc:spChg>
        <pc:spChg chg="mod ord">
          <ac:chgData name="MUHAMMAD AFTAB" userId="59265474c24d269c" providerId="Windows Live" clId="Web-{527FD250-D7E2-A5E7-253C-02B075D47B5B}" dt="2025-07-31T10:29:30.277" v="60" actId="20577"/>
          <ac:spMkLst>
            <pc:docMk/>
            <pc:sldMk cId="2459446073" sldId="289"/>
            <ac:spMk id="5" creationId="{1B07C49E-AFFC-EC46-8930-E4D428F5F943}"/>
          </ac:spMkLst>
        </pc:spChg>
        <pc:spChg chg="mod">
          <ac:chgData name="MUHAMMAD AFTAB" userId="59265474c24d269c" providerId="Windows Live" clId="Web-{527FD250-D7E2-A5E7-253C-02B075D47B5B}" dt="2025-07-31T10:29:25.245" v="58" actId="20577"/>
          <ac:spMkLst>
            <pc:docMk/>
            <pc:sldMk cId="2459446073" sldId="289"/>
            <ac:spMk id="9" creationId="{B68D8986-45AC-4FB5-96E8-C45F9603EB5E}"/>
          </ac:spMkLst>
        </pc:spChg>
        <pc:spChg chg="add">
          <ac:chgData name="MUHAMMAD AFTAB" userId="59265474c24d269c" providerId="Windows Live" clId="Web-{527FD250-D7E2-A5E7-253C-02B075D47B5B}" dt="2025-07-31T10:27:54.728" v="2"/>
          <ac:spMkLst>
            <pc:docMk/>
            <pc:sldMk cId="2459446073" sldId="289"/>
            <ac:spMk id="14" creationId="{12609869-9E80-471B-A487-A53288E0E791}"/>
          </ac:spMkLst>
        </pc:spChg>
        <pc:spChg chg="add">
          <ac:chgData name="MUHAMMAD AFTAB" userId="59265474c24d269c" providerId="Windows Live" clId="Web-{527FD250-D7E2-A5E7-253C-02B075D47B5B}" dt="2025-07-31T10:27:54.728" v="2"/>
          <ac:spMkLst>
            <pc:docMk/>
            <pc:sldMk cId="2459446073" sldId="289"/>
            <ac:spMk id="16" creationId="{7004738A-9D34-43E8-97D2-CA0EED4F8BE0}"/>
          </ac:spMkLst>
        </pc:spChg>
        <pc:spChg chg="add">
          <ac:chgData name="MUHAMMAD AFTAB" userId="59265474c24d269c" providerId="Windows Live" clId="Web-{527FD250-D7E2-A5E7-253C-02B075D47B5B}" dt="2025-07-31T10:27:54.728" v="2"/>
          <ac:spMkLst>
            <pc:docMk/>
            <pc:sldMk cId="2459446073" sldId="289"/>
            <ac:spMk id="18" creationId="{B8B8D07F-F13E-443E-BA68-2D26672D76B9}"/>
          </ac:spMkLst>
        </pc:spChg>
        <pc:spChg chg="add">
          <ac:chgData name="MUHAMMAD AFTAB" userId="59265474c24d269c" providerId="Windows Live" clId="Web-{527FD250-D7E2-A5E7-253C-02B075D47B5B}" dt="2025-07-31T10:27:54.728" v="2"/>
          <ac:spMkLst>
            <pc:docMk/>
            <pc:sldMk cId="2459446073" sldId="289"/>
            <ac:spMk id="20" creationId="{2813A4FA-24A5-41ED-A534-3807D1B2F344}"/>
          </ac:spMkLst>
        </pc:spChg>
        <pc:spChg chg="add">
          <ac:chgData name="MUHAMMAD AFTAB" userId="59265474c24d269c" providerId="Windows Live" clId="Web-{527FD250-D7E2-A5E7-253C-02B075D47B5B}" dt="2025-07-31T10:27:54.728" v="2"/>
          <ac:spMkLst>
            <pc:docMk/>
            <pc:sldMk cId="2459446073" sldId="289"/>
            <ac:spMk id="22" creationId="{C3944F27-CA70-4E84-A51A-E6BF89558979}"/>
          </ac:spMkLst>
        </pc:spChg>
        <pc:picChg chg="add mod">
          <ac:chgData name="MUHAMMAD AFTAB" userId="59265474c24d269c" providerId="Windows Live" clId="Web-{527FD250-D7E2-A5E7-253C-02B075D47B5B}" dt="2025-07-31T10:28:25.697" v="14" actId="14100"/>
          <ac:picMkLst>
            <pc:docMk/>
            <pc:sldMk cId="2459446073" sldId="289"/>
            <ac:picMk id="2" creationId="{9DA5D8E1-5CCB-2A7D-266F-51ABF2742054}"/>
          </ac:picMkLst>
        </pc:picChg>
      </pc:sldChg>
      <pc:sldChg chg="addSp modSp mod setBg">
        <pc:chgData name="MUHAMMAD AFTAB" userId="59265474c24d269c" providerId="Windows Live" clId="Web-{527FD250-D7E2-A5E7-253C-02B075D47B5B}" dt="2025-07-31T10:34:25.400" v="111" actId="20577"/>
        <pc:sldMkLst>
          <pc:docMk/>
          <pc:sldMk cId="3645034231" sldId="320"/>
        </pc:sldMkLst>
        <pc:spChg chg="mod ord">
          <ac:chgData name="MUHAMMAD AFTAB" userId="59265474c24d269c" providerId="Windows Live" clId="Web-{527FD250-D7E2-A5E7-253C-02B075D47B5B}" dt="2025-07-31T10:30:31.356" v="63"/>
          <ac:spMkLst>
            <pc:docMk/>
            <pc:sldMk cId="3645034231" sldId="320"/>
            <ac:spMk id="4" creationId="{336C985E-BCEF-DD49-BB47-C4649A79F0D8}"/>
          </ac:spMkLst>
        </pc:spChg>
        <pc:spChg chg="mod ord">
          <ac:chgData name="MUHAMMAD AFTAB" userId="59265474c24d269c" providerId="Windows Live" clId="Web-{527FD250-D7E2-A5E7-253C-02B075D47B5B}" dt="2025-07-31T10:34:25.400" v="111" actId="20577"/>
          <ac:spMkLst>
            <pc:docMk/>
            <pc:sldMk cId="3645034231" sldId="320"/>
            <ac:spMk id="5" creationId="{1B07C49E-AFFC-EC46-8930-E4D428F5F943}"/>
          </ac:spMkLst>
        </pc:spChg>
        <pc:spChg chg="mod">
          <ac:chgData name="MUHAMMAD AFTAB" userId="59265474c24d269c" providerId="Windows Live" clId="Web-{527FD250-D7E2-A5E7-253C-02B075D47B5B}" dt="2025-07-31T10:30:31.356" v="63"/>
          <ac:spMkLst>
            <pc:docMk/>
            <pc:sldMk cId="3645034231" sldId="320"/>
            <ac:spMk id="9" creationId="{533106AC-60D7-46AE-8E64-7B84ABDBD099}"/>
          </ac:spMkLst>
        </pc:spChg>
        <pc:spChg chg="add">
          <ac:chgData name="MUHAMMAD AFTAB" userId="59265474c24d269c" providerId="Windows Live" clId="Web-{527FD250-D7E2-A5E7-253C-02B075D47B5B}" dt="2025-07-31T10:30:31.356" v="63"/>
          <ac:spMkLst>
            <pc:docMk/>
            <pc:sldMk cId="3645034231" sldId="320"/>
            <ac:spMk id="14" creationId="{2B97F24A-32CE-4C1C-A50D-3016B394DCFB}"/>
          </ac:spMkLst>
        </pc:spChg>
        <pc:spChg chg="add">
          <ac:chgData name="MUHAMMAD AFTAB" userId="59265474c24d269c" providerId="Windows Live" clId="Web-{527FD250-D7E2-A5E7-253C-02B075D47B5B}" dt="2025-07-31T10:30:31.356" v="63"/>
          <ac:spMkLst>
            <pc:docMk/>
            <pc:sldMk cId="3645034231" sldId="320"/>
            <ac:spMk id="16" creationId="{CD8B4F24-440B-49E9-B85D-733523DC064B}"/>
          </ac:spMkLst>
        </pc:spChg>
        <pc:picChg chg="add mod">
          <ac:chgData name="MUHAMMAD AFTAB" userId="59265474c24d269c" providerId="Windows Live" clId="Web-{527FD250-D7E2-A5E7-253C-02B075D47B5B}" dt="2025-07-31T10:30:31.356" v="63"/>
          <ac:picMkLst>
            <pc:docMk/>
            <pc:sldMk cId="3645034231" sldId="320"/>
            <ac:picMk id="2" creationId="{9C4F5AA1-5ADF-4A51-0B2D-4DB2B28E18CA}"/>
          </ac:picMkLst>
        </pc:picChg>
      </pc:sldChg>
    </pc:docChg>
  </pc:docChgLst>
  <pc:docChgLst>
    <pc:chgData name="MUHAMMAD AFTAB" userId="59265474c24d269c" providerId="Windows Live" clId="Web-{D7914D57-F085-45A7-B52E-47836DB1158E}"/>
    <pc:docChg chg="addSld delSld modSld">
      <pc:chgData name="MUHAMMAD AFTAB" userId="59265474c24d269c" providerId="Windows Live" clId="Web-{D7914D57-F085-45A7-B52E-47836DB1158E}" dt="2025-07-30T14:19:56.715" v="373" actId="14100"/>
      <pc:docMkLst>
        <pc:docMk/>
      </pc:docMkLst>
      <pc:sldChg chg="addSp delSp modSp del">
        <pc:chgData name="MUHAMMAD AFTAB" userId="59265474c24d269c" providerId="Windows Live" clId="Web-{D7914D57-F085-45A7-B52E-47836DB1158E}" dt="2025-07-30T14:16:00.068" v="344"/>
        <pc:sldMkLst>
          <pc:docMk/>
          <pc:sldMk cId="3288665831" sldId="263"/>
        </pc:sldMkLst>
        <pc:spChg chg="add mod">
          <ac:chgData name="MUHAMMAD AFTAB" userId="59265474c24d269c" providerId="Windows Live" clId="Web-{D7914D57-F085-45A7-B52E-47836DB1158E}" dt="2025-07-30T13:52:30.334" v="109" actId="1076"/>
          <ac:spMkLst>
            <pc:docMk/>
            <pc:sldMk cId="3288665831" sldId="263"/>
            <ac:spMk id="2" creationId="{E9E93132-14BA-BF87-1937-0944EDF196CC}"/>
          </ac:spMkLst>
        </pc:spChg>
        <pc:spChg chg="add mod">
          <ac:chgData name="MUHAMMAD AFTAB" userId="59265474c24d269c" providerId="Windows Live" clId="Web-{D7914D57-F085-45A7-B52E-47836DB1158E}" dt="2025-07-30T13:58:23.952" v="163" actId="14100"/>
          <ac:spMkLst>
            <pc:docMk/>
            <pc:sldMk cId="3288665831" sldId="263"/>
            <ac:spMk id="4" creationId="{91EBBEFE-D87A-C52C-856A-68B3AD7AFF29}"/>
          </ac:spMkLst>
        </pc:spChg>
        <pc:spChg chg="mod">
          <ac:chgData name="MUHAMMAD AFTAB" userId="59265474c24d269c" providerId="Windows Live" clId="Web-{D7914D57-F085-45A7-B52E-47836DB1158E}" dt="2025-07-30T13:52:06.161" v="102" actId="20577"/>
          <ac:spMkLst>
            <pc:docMk/>
            <pc:sldMk cId="3288665831" sldId="263"/>
            <ac:spMk id="5" creationId="{1B07C49E-AFFC-EC46-8930-E4D428F5F943}"/>
          </ac:spMkLst>
        </pc:spChg>
        <pc:spChg chg="add">
          <ac:chgData name="MUHAMMAD AFTAB" userId="59265474c24d269c" providerId="Windows Live" clId="Web-{D7914D57-F085-45A7-B52E-47836DB1158E}" dt="2025-07-30T13:58:53.125" v="168"/>
          <ac:spMkLst>
            <pc:docMk/>
            <pc:sldMk cId="3288665831" sldId="263"/>
            <ac:spMk id="19" creationId="{EE1BDBB6-84B0-3CED-06F4-297FFCD65148}"/>
          </ac:spMkLst>
        </pc:spChg>
        <pc:inkChg chg="add del">
          <ac:chgData name="MUHAMMAD AFTAB" userId="59265474c24d269c" providerId="Windows Live" clId="Web-{D7914D57-F085-45A7-B52E-47836DB1158E}" dt="2025-07-30T13:55:13.807" v="131"/>
          <ac:inkMkLst>
            <pc:docMk/>
            <pc:sldMk cId="3288665831" sldId="263"/>
            <ac:inkMk id="7" creationId="{A29820B5-6E82-E26C-7E51-F0B423FF9212}"/>
          </ac:inkMkLst>
        </pc:inkChg>
        <pc:inkChg chg="add del">
          <ac:chgData name="MUHAMMAD AFTAB" userId="59265474c24d269c" providerId="Windows Live" clId="Web-{D7914D57-F085-45A7-B52E-47836DB1158E}" dt="2025-07-30T13:55:53.870" v="138"/>
          <ac:inkMkLst>
            <pc:docMk/>
            <pc:sldMk cId="3288665831" sldId="263"/>
            <ac:inkMk id="9" creationId="{E9312867-B6AF-EBA0-D4E4-CBE949AE6926}"/>
          </ac:inkMkLst>
        </pc:inkChg>
        <pc:inkChg chg="add del">
          <ac:chgData name="MUHAMMAD AFTAB" userId="59265474c24d269c" providerId="Windows Live" clId="Web-{D7914D57-F085-45A7-B52E-47836DB1158E}" dt="2025-07-30T13:55:53.401" v="137"/>
          <ac:inkMkLst>
            <pc:docMk/>
            <pc:sldMk cId="3288665831" sldId="263"/>
            <ac:inkMk id="10" creationId="{5811E8FA-7EFC-35EC-4DD0-853C35E02664}"/>
          </ac:inkMkLst>
        </pc:inkChg>
        <pc:inkChg chg="add del">
          <ac:chgData name="MUHAMMAD AFTAB" userId="59265474c24d269c" providerId="Windows Live" clId="Web-{D7914D57-F085-45A7-B52E-47836DB1158E}" dt="2025-07-30T13:55:52.698" v="136"/>
          <ac:inkMkLst>
            <pc:docMk/>
            <pc:sldMk cId="3288665831" sldId="263"/>
            <ac:inkMk id="11" creationId="{1652B380-C9DB-830F-E85E-C9C5B5016FCC}"/>
          </ac:inkMkLst>
        </pc:inkChg>
        <pc:cxnChg chg="add mod">
          <ac:chgData name="MUHAMMAD AFTAB" userId="59265474c24d269c" providerId="Windows Live" clId="Web-{D7914D57-F085-45A7-B52E-47836DB1158E}" dt="2025-07-30T13:58:01.935" v="161" actId="14100"/>
          <ac:cxnSpMkLst>
            <pc:docMk/>
            <pc:sldMk cId="3288665831" sldId="263"/>
            <ac:cxnSpMk id="3" creationId="{63A90DED-1B73-C396-C2B5-26574791B141}"/>
          </ac:cxnSpMkLst>
        </pc:cxnChg>
        <pc:cxnChg chg="add mod">
          <ac:chgData name="MUHAMMAD AFTAB" userId="59265474c24d269c" providerId="Windows Live" clId="Web-{D7914D57-F085-45A7-B52E-47836DB1158E}" dt="2025-07-30T13:58:44.422" v="167" actId="1076"/>
          <ac:cxnSpMkLst>
            <pc:docMk/>
            <pc:sldMk cId="3288665831" sldId="263"/>
            <ac:cxnSpMk id="8" creationId="{81AC5AFD-B1B7-DF97-7C71-2D0FC0340BDD}"/>
          </ac:cxnSpMkLst>
        </pc:cxnChg>
        <pc:cxnChg chg="add mod">
          <ac:chgData name="MUHAMMAD AFTAB" userId="59265474c24d269c" providerId="Windows Live" clId="Web-{D7914D57-F085-45A7-B52E-47836DB1158E}" dt="2025-07-30T13:56:42.308" v="142" actId="1076"/>
          <ac:cxnSpMkLst>
            <pc:docMk/>
            <pc:sldMk cId="3288665831" sldId="263"/>
            <ac:cxnSpMk id="13" creationId="{10DA745A-F383-88C1-33B9-7A6067B3E2EB}"/>
          </ac:cxnSpMkLst>
        </pc:cxnChg>
        <pc:cxnChg chg="add mod">
          <ac:chgData name="MUHAMMAD AFTAB" userId="59265474c24d269c" providerId="Windows Live" clId="Web-{D7914D57-F085-45A7-B52E-47836DB1158E}" dt="2025-07-30T13:56:59.870" v="153" actId="1076"/>
          <ac:cxnSpMkLst>
            <pc:docMk/>
            <pc:sldMk cId="3288665831" sldId="263"/>
            <ac:cxnSpMk id="14" creationId="{43899905-E8BE-BA09-C239-9F5D11354293}"/>
          </ac:cxnSpMkLst>
        </pc:cxnChg>
        <pc:cxnChg chg="add mod">
          <ac:chgData name="MUHAMMAD AFTAB" userId="59265474c24d269c" providerId="Windows Live" clId="Web-{D7914D57-F085-45A7-B52E-47836DB1158E}" dt="2025-07-30T13:56:57.308" v="152" actId="1076"/>
          <ac:cxnSpMkLst>
            <pc:docMk/>
            <pc:sldMk cId="3288665831" sldId="263"/>
            <ac:cxnSpMk id="15" creationId="{A1860CFB-4457-E91F-7736-180F67535E54}"/>
          </ac:cxnSpMkLst>
        </pc:cxnChg>
        <pc:cxnChg chg="add mod">
          <ac:chgData name="MUHAMMAD AFTAB" userId="59265474c24d269c" providerId="Windows Live" clId="Web-{D7914D57-F085-45A7-B52E-47836DB1158E}" dt="2025-07-30T13:56:55.683" v="151" actId="1076"/>
          <ac:cxnSpMkLst>
            <pc:docMk/>
            <pc:sldMk cId="3288665831" sldId="263"/>
            <ac:cxnSpMk id="16" creationId="{4E47CA9D-03AD-9A7A-939C-5D778CE1D6AA}"/>
          </ac:cxnSpMkLst>
        </pc:cxnChg>
        <pc:cxnChg chg="add mod">
          <ac:chgData name="MUHAMMAD AFTAB" userId="59265474c24d269c" providerId="Windows Live" clId="Web-{D7914D57-F085-45A7-B52E-47836DB1158E}" dt="2025-07-30T13:56:53.386" v="150" actId="1076"/>
          <ac:cxnSpMkLst>
            <pc:docMk/>
            <pc:sldMk cId="3288665831" sldId="263"/>
            <ac:cxnSpMk id="17" creationId="{23BFF669-A269-59FC-70C6-152F459F5334}"/>
          </ac:cxnSpMkLst>
        </pc:cxnChg>
        <pc:cxnChg chg="add mod">
          <ac:chgData name="MUHAMMAD AFTAB" userId="59265474c24d269c" providerId="Windows Live" clId="Web-{D7914D57-F085-45A7-B52E-47836DB1158E}" dt="2025-07-30T13:56:51.714" v="149" actId="1076"/>
          <ac:cxnSpMkLst>
            <pc:docMk/>
            <pc:sldMk cId="3288665831" sldId="263"/>
            <ac:cxnSpMk id="18" creationId="{11C3C7C9-2F7F-EF6A-35AE-DD71BA8C267C}"/>
          </ac:cxnSpMkLst>
        </pc:cxnChg>
      </pc:sldChg>
      <pc:sldChg chg="addSp modSp">
        <pc:chgData name="MUHAMMAD AFTAB" userId="59265474c24d269c" providerId="Windows Live" clId="Web-{D7914D57-F085-45A7-B52E-47836DB1158E}" dt="2025-07-30T14:19:56.715" v="373" actId="14100"/>
        <pc:sldMkLst>
          <pc:docMk/>
          <pc:sldMk cId="280316088" sldId="299"/>
        </pc:sldMkLst>
        <pc:spChg chg="mod">
          <ac:chgData name="MUHAMMAD AFTAB" userId="59265474c24d269c" providerId="Windows Live" clId="Web-{D7914D57-F085-45A7-B52E-47836DB1158E}" dt="2025-07-30T14:19:07.870" v="365" actId="20577"/>
          <ac:spMkLst>
            <pc:docMk/>
            <pc:sldMk cId="280316088" sldId="299"/>
            <ac:spMk id="3" creationId="{AB0AB2AC-B7E6-6849-9AE9-697369407F8F}"/>
          </ac:spMkLst>
        </pc:spChg>
        <pc:spChg chg="mod">
          <ac:chgData name="MUHAMMAD AFTAB" userId="59265474c24d269c" providerId="Windows Live" clId="Web-{D7914D57-F085-45A7-B52E-47836DB1158E}" dt="2025-07-30T14:19:16.214" v="366" actId="20577"/>
          <ac:spMkLst>
            <pc:docMk/>
            <pc:sldMk cId="280316088" sldId="299"/>
            <ac:spMk id="5" creationId="{1B07C49E-AFFC-EC46-8930-E4D428F5F943}"/>
          </ac:spMkLst>
        </pc:spChg>
        <pc:picChg chg="add mod">
          <ac:chgData name="MUHAMMAD AFTAB" userId="59265474c24d269c" providerId="Windows Live" clId="Web-{D7914D57-F085-45A7-B52E-47836DB1158E}" dt="2025-07-30T14:19:56.715" v="373" actId="14100"/>
          <ac:picMkLst>
            <pc:docMk/>
            <pc:sldMk cId="280316088" sldId="299"/>
            <ac:picMk id="2" creationId="{7C4690CB-7CD0-A7B8-BA5E-7B23FF38A0E3}"/>
          </ac:picMkLst>
        </pc:picChg>
      </pc:sldChg>
      <pc:sldChg chg="add del replId">
        <pc:chgData name="MUHAMMAD AFTAB" userId="59265474c24d269c" providerId="Windows Live" clId="Web-{D7914D57-F085-45A7-B52E-47836DB1158E}" dt="2025-07-30T14:15:56.145" v="343"/>
        <pc:sldMkLst>
          <pc:docMk/>
          <pc:sldMk cId="3051562318" sldId="333"/>
        </pc:sldMkLst>
      </pc:sldChg>
      <pc:sldChg chg="addSp delSp modSp add replId">
        <pc:chgData name="MUHAMMAD AFTAB" userId="59265474c24d269c" providerId="Windows Live" clId="Web-{D7914D57-F085-45A7-B52E-47836DB1158E}" dt="2025-07-30T14:11:07.543" v="342"/>
        <pc:sldMkLst>
          <pc:docMk/>
          <pc:sldMk cId="3349444319" sldId="334"/>
        </pc:sldMkLst>
        <pc:spChg chg="mod">
          <ac:chgData name="MUHAMMAD AFTAB" userId="59265474c24d269c" providerId="Windows Live" clId="Web-{D7914D57-F085-45A7-B52E-47836DB1158E}" dt="2025-07-30T14:04:07.431" v="264" actId="1076"/>
          <ac:spMkLst>
            <pc:docMk/>
            <pc:sldMk cId="3349444319" sldId="334"/>
            <ac:spMk id="2" creationId="{543ADA04-E776-BA6A-8963-089A42774597}"/>
          </ac:spMkLst>
        </pc:spChg>
        <pc:spChg chg="mod">
          <ac:chgData name="MUHAMMAD AFTAB" userId="59265474c24d269c" providerId="Windows Live" clId="Web-{D7914D57-F085-45A7-B52E-47836DB1158E}" dt="2025-07-30T14:04:45.838" v="270" actId="1076"/>
          <ac:spMkLst>
            <pc:docMk/>
            <pc:sldMk cId="3349444319" sldId="334"/>
            <ac:spMk id="4" creationId="{9CF1430C-7C96-7E95-FAFB-EDE8D0ABAAE3}"/>
          </ac:spMkLst>
        </pc:spChg>
        <pc:spChg chg="add mod">
          <ac:chgData name="MUHAMMAD AFTAB" userId="59265474c24d269c" providerId="Windows Live" clId="Web-{D7914D57-F085-45A7-B52E-47836DB1158E}" dt="2025-07-30T14:10:08.838" v="324" actId="14100"/>
          <ac:spMkLst>
            <pc:docMk/>
            <pc:sldMk cId="3349444319" sldId="334"/>
            <ac:spMk id="7" creationId="{807585F0-3990-16B1-F93F-F6E4D928D408}"/>
          </ac:spMkLst>
        </pc:spChg>
        <pc:spChg chg="add mod">
          <ac:chgData name="MUHAMMAD AFTAB" userId="59265474c24d269c" providerId="Windows Live" clId="Web-{D7914D57-F085-45A7-B52E-47836DB1158E}" dt="2025-07-30T14:09:55.962" v="322" actId="14100"/>
          <ac:spMkLst>
            <pc:docMk/>
            <pc:sldMk cId="3349444319" sldId="334"/>
            <ac:spMk id="9" creationId="{D7DE3CB9-B554-2536-A1FD-4273AB3679E2}"/>
          </ac:spMkLst>
        </pc:spChg>
        <pc:spChg chg="add mod">
          <ac:chgData name="MUHAMMAD AFTAB" userId="59265474c24d269c" providerId="Windows Live" clId="Web-{D7914D57-F085-45A7-B52E-47836DB1158E}" dt="2025-07-30T14:06:26.560" v="283" actId="1076"/>
          <ac:spMkLst>
            <pc:docMk/>
            <pc:sldMk cId="3349444319" sldId="334"/>
            <ac:spMk id="10" creationId="{D44822F2-FCA3-17A0-B8C1-EF9A974A456B}"/>
          </ac:spMkLst>
        </pc:spChg>
        <pc:spChg chg="mod">
          <ac:chgData name="MUHAMMAD AFTAB" userId="59265474c24d269c" providerId="Windows Live" clId="Web-{D7914D57-F085-45A7-B52E-47836DB1158E}" dt="2025-07-30T14:09:28.805" v="320" actId="14100"/>
          <ac:spMkLst>
            <pc:docMk/>
            <pc:sldMk cId="3349444319" sldId="334"/>
            <ac:spMk id="19" creationId="{E7F21D7F-8F1B-CFF0-30E1-9EAD38CCC8A0}"/>
          </ac:spMkLst>
        </pc:spChg>
        <pc:cxnChg chg="mod">
          <ac:chgData name="MUHAMMAD AFTAB" userId="59265474c24d269c" providerId="Windows Live" clId="Web-{D7914D57-F085-45A7-B52E-47836DB1158E}" dt="2025-07-30T14:04:18.150" v="266" actId="14100"/>
          <ac:cxnSpMkLst>
            <pc:docMk/>
            <pc:sldMk cId="3349444319" sldId="334"/>
            <ac:cxnSpMk id="3" creationId="{C5AD80FB-C1A3-56EE-73D2-810A81097EEA}"/>
          </ac:cxnSpMkLst>
        </pc:cxnChg>
        <pc:cxnChg chg="mod">
          <ac:chgData name="MUHAMMAD AFTAB" userId="59265474c24d269c" providerId="Windows Live" clId="Web-{D7914D57-F085-45A7-B52E-47836DB1158E}" dt="2025-07-30T14:05:20.854" v="276" actId="1076"/>
          <ac:cxnSpMkLst>
            <pc:docMk/>
            <pc:sldMk cId="3349444319" sldId="334"/>
            <ac:cxnSpMk id="8" creationId="{1C3CF673-C039-D44A-DF48-E33D90F01BEB}"/>
          </ac:cxnSpMkLst>
        </pc:cxnChg>
        <pc:cxnChg chg="add del mod">
          <ac:chgData name="MUHAMMAD AFTAB" userId="59265474c24d269c" providerId="Windows Live" clId="Web-{D7914D57-F085-45A7-B52E-47836DB1158E}" dt="2025-07-30T14:11:00.902" v="340"/>
          <ac:cxnSpMkLst>
            <pc:docMk/>
            <pc:sldMk cId="3349444319" sldId="334"/>
            <ac:cxnSpMk id="11" creationId="{C22D32BE-BB78-D651-30AF-8CC045032E1E}"/>
          </ac:cxnSpMkLst>
        </pc:cxnChg>
        <pc:cxnChg chg="del">
          <ac:chgData name="MUHAMMAD AFTAB" userId="59265474c24d269c" providerId="Windows Live" clId="Web-{D7914D57-F085-45A7-B52E-47836DB1158E}" dt="2025-07-30T14:11:03.996" v="341"/>
          <ac:cxnSpMkLst>
            <pc:docMk/>
            <pc:sldMk cId="3349444319" sldId="334"/>
            <ac:cxnSpMk id="13" creationId="{FD47B72F-0A0D-0089-99D7-F35246C0AE32}"/>
          </ac:cxnSpMkLst>
        </pc:cxnChg>
        <pc:cxnChg chg="mod">
          <ac:chgData name="MUHAMMAD AFTAB" userId="59265474c24d269c" providerId="Windows Live" clId="Web-{D7914D57-F085-45A7-B52E-47836DB1158E}" dt="2025-07-30T14:10:22.948" v="327" actId="1076"/>
          <ac:cxnSpMkLst>
            <pc:docMk/>
            <pc:sldMk cId="3349444319" sldId="334"/>
            <ac:cxnSpMk id="14" creationId="{4A0CC77F-0A8A-EFD6-CF05-55E2D73F719A}"/>
          </ac:cxnSpMkLst>
        </pc:cxnChg>
        <pc:cxnChg chg="mod">
          <ac:chgData name="MUHAMMAD AFTAB" userId="59265474c24d269c" providerId="Windows Live" clId="Web-{D7914D57-F085-45A7-B52E-47836DB1158E}" dt="2025-07-30T14:07:16.111" v="290" actId="14100"/>
          <ac:cxnSpMkLst>
            <pc:docMk/>
            <pc:sldMk cId="3349444319" sldId="334"/>
            <ac:cxnSpMk id="15" creationId="{615A1785-803E-BA7E-89A8-C37D46B4205A}"/>
          </ac:cxnSpMkLst>
        </pc:cxnChg>
        <pc:cxnChg chg="del">
          <ac:chgData name="MUHAMMAD AFTAB" userId="59265474c24d269c" providerId="Windows Live" clId="Web-{D7914D57-F085-45A7-B52E-47836DB1158E}" dt="2025-07-30T14:11:07.543" v="342"/>
          <ac:cxnSpMkLst>
            <pc:docMk/>
            <pc:sldMk cId="3349444319" sldId="334"/>
            <ac:cxnSpMk id="16" creationId="{FB2D6C6C-198B-3DFA-3C08-AF7777571A10}"/>
          </ac:cxnSpMkLst>
        </pc:cxnChg>
        <pc:cxnChg chg="mod">
          <ac:chgData name="MUHAMMAD AFTAB" userId="59265474c24d269c" providerId="Windows Live" clId="Web-{D7914D57-F085-45A7-B52E-47836DB1158E}" dt="2025-07-30T14:08:40.068" v="302" actId="1076"/>
          <ac:cxnSpMkLst>
            <pc:docMk/>
            <pc:sldMk cId="3349444319" sldId="334"/>
            <ac:cxnSpMk id="17" creationId="{0A1F93EB-1E44-1ED3-25A6-D768DEBBC3E7}"/>
          </ac:cxnSpMkLst>
        </pc:cxnChg>
        <pc:cxnChg chg="del">
          <ac:chgData name="MUHAMMAD AFTAB" userId="59265474c24d269c" providerId="Windows Live" clId="Web-{D7914D57-F085-45A7-B52E-47836DB1158E}" dt="2025-07-30T14:10:57.933" v="339"/>
          <ac:cxnSpMkLst>
            <pc:docMk/>
            <pc:sldMk cId="3349444319" sldId="334"/>
            <ac:cxnSpMk id="18" creationId="{280F472F-62A6-2FA7-4207-98C0413713D6}"/>
          </ac:cxnSpMkLst>
        </pc:cxnChg>
        <pc:cxnChg chg="add del mod">
          <ac:chgData name="MUHAMMAD AFTAB" userId="59265474c24d269c" providerId="Windows Live" clId="Web-{D7914D57-F085-45A7-B52E-47836DB1158E}" dt="2025-07-30T14:10:51.964" v="338"/>
          <ac:cxnSpMkLst>
            <pc:docMk/>
            <pc:sldMk cId="3349444319" sldId="334"/>
            <ac:cxnSpMk id="20" creationId="{4EF96E24-B3D5-12C8-5202-7EBD1C704450}"/>
          </ac:cxnSpMkLst>
        </pc:cxnChg>
        <pc:cxnChg chg="add del mod">
          <ac:chgData name="MUHAMMAD AFTAB" userId="59265474c24d269c" providerId="Windows Live" clId="Web-{D7914D57-F085-45A7-B52E-47836DB1158E}" dt="2025-07-30T14:10:40.026" v="337"/>
          <ac:cxnSpMkLst>
            <pc:docMk/>
            <pc:sldMk cId="3349444319" sldId="334"/>
            <ac:cxnSpMk id="21" creationId="{CFB986C0-6FCA-8FFD-0FF3-03CEBD0DE401}"/>
          </ac:cxnSpMkLst>
        </pc:cxnChg>
        <pc:cxnChg chg="add del mod">
          <ac:chgData name="MUHAMMAD AFTAB" userId="59265474c24d269c" providerId="Windows Live" clId="Web-{D7914D57-F085-45A7-B52E-47836DB1158E}" dt="2025-07-30T14:10:39.104" v="336"/>
          <ac:cxnSpMkLst>
            <pc:docMk/>
            <pc:sldMk cId="3349444319" sldId="334"/>
            <ac:cxnSpMk id="22" creationId="{E047DF1D-3515-3971-4BCD-464E676C9804}"/>
          </ac:cxnSpMkLst>
        </pc:cxnChg>
        <pc:cxnChg chg="add del mod">
          <ac:chgData name="MUHAMMAD AFTAB" userId="59265474c24d269c" providerId="Windows Live" clId="Web-{D7914D57-F085-45A7-B52E-47836DB1158E}" dt="2025-07-30T14:10:38.339" v="335"/>
          <ac:cxnSpMkLst>
            <pc:docMk/>
            <pc:sldMk cId="3349444319" sldId="334"/>
            <ac:cxnSpMk id="23" creationId="{32ED6C2B-E711-3706-4245-5626F7CD8D51}"/>
          </ac:cxnSpMkLst>
        </pc:cxnChg>
        <pc:cxnChg chg="add del mod">
          <ac:chgData name="MUHAMMAD AFTAB" userId="59265474c24d269c" providerId="Windows Live" clId="Web-{D7914D57-F085-45A7-B52E-47836DB1158E}" dt="2025-07-30T14:10:35.511" v="334"/>
          <ac:cxnSpMkLst>
            <pc:docMk/>
            <pc:sldMk cId="3349444319" sldId="334"/>
            <ac:cxnSpMk id="24" creationId="{45A3EE75-6A54-47E0-2308-249EF5FE4B5B}"/>
          </ac:cxnSpMkLst>
        </pc:cxn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MUHAMMAD AFTAB" userId="59265474c24d269c" providerId="Windows Live" clId="Web-{35E85B9B-9DED-456B-BFD0-35E656AD7C99}"/>
    <pc:docChg chg="modSld">
      <pc:chgData name="MUHAMMAD AFTAB" userId="59265474c24d269c" providerId="Windows Live" clId="Web-{35E85B9B-9DED-456B-BFD0-35E656AD7C99}" dt="2025-07-30T11:40:55.261" v="1238" actId="20577"/>
      <pc:docMkLst>
        <pc:docMk/>
      </pc:docMkLst>
      <pc:sldChg chg="modSp">
        <pc:chgData name="MUHAMMAD AFTAB" userId="59265474c24d269c" providerId="Windows Live" clId="Web-{35E85B9B-9DED-456B-BFD0-35E656AD7C99}" dt="2025-07-30T11:40:55.261" v="1238" actId="20577"/>
        <pc:sldMkLst>
          <pc:docMk/>
          <pc:sldMk cId="1553432724" sldId="262"/>
        </pc:sldMkLst>
        <pc:spChg chg="mod">
          <ac:chgData name="MUHAMMAD AFTAB" userId="59265474c24d269c" providerId="Windows Live" clId="Web-{35E85B9B-9DED-456B-BFD0-35E656AD7C99}" dt="2025-07-30T11:40:55.261" v="1238" actId="20577"/>
          <ac:spMkLst>
            <pc:docMk/>
            <pc:sldMk cId="1553432724" sldId="262"/>
            <ac:spMk id="7" creationId="{0BFEC426-B615-E549-83E5-140FD588BC64}"/>
          </ac:spMkLst>
        </pc:spChg>
      </pc:sldChg>
      <pc:sldChg chg="addSp delSp modSp mod modClrScheme chgLayout">
        <pc:chgData name="MUHAMMAD AFTAB" userId="59265474c24d269c" providerId="Windows Live" clId="Web-{35E85B9B-9DED-456B-BFD0-35E656AD7C99}" dt="2025-07-30T11:29:54.364" v="646" actId="20577"/>
        <pc:sldMkLst>
          <pc:docMk/>
          <pc:sldMk cId="1980221439" sldId="331"/>
        </pc:sldMkLst>
        <pc:spChg chg="add del">
          <ac:chgData name="MUHAMMAD AFTAB" userId="59265474c24d269c" providerId="Windows Live" clId="Web-{35E85B9B-9DED-456B-BFD0-35E656AD7C99}" dt="2025-07-30T10:47:43.349" v="12"/>
          <ac:spMkLst>
            <pc:docMk/>
            <pc:sldMk cId="1980221439" sldId="331"/>
            <ac:spMk id="2" creationId="{029C2EB0-2446-7B86-A63D-2E4929030A73}"/>
          </ac:spMkLst>
        </pc:spChg>
        <pc:spChg chg="add del mod">
          <ac:chgData name="MUHAMMAD AFTAB" userId="59265474c24d269c" providerId="Windows Live" clId="Web-{35E85B9B-9DED-456B-BFD0-35E656AD7C99}" dt="2025-07-30T10:47:41.505" v="10"/>
          <ac:spMkLst>
            <pc:docMk/>
            <pc:sldMk cId="1980221439" sldId="331"/>
            <ac:spMk id="3" creationId="{C88B6699-33ED-B880-55F8-FA5B98BE7402}"/>
          </ac:spMkLst>
        </pc:spChg>
        <pc:spChg chg="mod ord">
          <ac:chgData name="MUHAMMAD AFTAB" userId="59265474c24d269c" providerId="Windows Live" clId="Web-{35E85B9B-9DED-456B-BFD0-35E656AD7C99}" dt="2025-07-30T11:00:04.572" v="234"/>
          <ac:spMkLst>
            <pc:docMk/>
            <pc:sldMk cId="1980221439" sldId="331"/>
            <ac:spMk id="4" creationId="{E2403FD9-22AB-4833-9FE0-E1E67C96862D}"/>
          </ac:spMkLst>
        </pc:spChg>
        <pc:spChg chg="add mod ord">
          <ac:chgData name="MUHAMMAD AFTAB" userId="59265474c24d269c" providerId="Windows Live" clId="Web-{35E85B9B-9DED-456B-BFD0-35E656AD7C99}" dt="2025-07-30T11:00:38.213" v="259" actId="20577"/>
          <ac:spMkLst>
            <pc:docMk/>
            <pc:sldMk cId="1980221439" sldId="331"/>
            <ac:spMk id="5" creationId="{4CA9EACC-F743-6990-32BF-0520C2BB5271}"/>
          </ac:spMkLst>
        </pc:spChg>
        <pc:spChg chg="add mod ord">
          <ac:chgData name="MUHAMMAD AFTAB" userId="59265474c24d269c" providerId="Windows Live" clId="Web-{35E85B9B-9DED-456B-BFD0-35E656AD7C99}" dt="2025-07-30T11:09:46.271" v="541" actId="20577"/>
          <ac:spMkLst>
            <pc:docMk/>
            <pc:sldMk cId="1980221439" sldId="331"/>
            <ac:spMk id="6" creationId="{840CCA24-D477-B483-2FDD-E85AC989B74D}"/>
          </ac:spMkLst>
        </pc:spChg>
        <pc:spChg chg="add mod ord">
          <ac:chgData name="MUHAMMAD AFTAB" userId="59265474c24d269c" providerId="Windows Live" clId="Web-{35E85B9B-9DED-456B-BFD0-35E656AD7C99}" dt="2025-07-30T11:29:54.364" v="646" actId="20577"/>
          <ac:spMkLst>
            <pc:docMk/>
            <pc:sldMk cId="1980221439" sldId="331"/>
            <ac:spMk id="7" creationId="{8E10AA51-F157-E393-2F34-1EB38B3F6689}"/>
          </ac:spMkLst>
        </pc:spChg>
        <pc:spChg chg="add del mod">
          <ac:chgData name="MUHAMMAD AFTAB" userId="59265474c24d269c" providerId="Windows Live" clId="Web-{35E85B9B-9DED-456B-BFD0-35E656AD7C99}" dt="2025-07-30T10:59:49.822" v="233"/>
          <ac:spMkLst>
            <pc:docMk/>
            <pc:sldMk cId="1980221439" sldId="331"/>
            <ac:spMk id="10" creationId="{79EF1473-3ADD-43F1-A495-57AAB7FD902F}"/>
          </ac:spMkLst>
        </pc:spChg>
        <pc:spChg chg="del mod">
          <ac:chgData name="MUHAMMAD AFTAB" userId="59265474c24d269c" providerId="Windows Live" clId="Web-{35E85B9B-9DED-456B-BFD0-35E656AD7C99}" dt="2025-07-30T11:00:21.978" v="245"/>
          <ac:spMkLst>
            <pc:docMk/>
            <pc:sldMk cId="1980221439" sldId="331"/>
            <ac:spMk id="19" creationId="{6CA66F18-AF00-434A-AB3C-61097BEAE5FA}"/>
          </ac:spMkLst>
        </pc:spChg>
      </pc:sldChg>
      <pc:sldChg chg="modSp">
        <pc:chgData name="MUHAMMAD AFTAB" userId="59265474c24d269c" providerId="Windows Live" clId="Web-{35E85B9B-9DED-456B-BFD0-35E656AD7C99}" dt="2025-07-30T11:35:49.009" v="977" actId="20577"/>
        <pc:sldMkLst>
          <pc:docMk/>
          <pc:sldMk cId="2560061391" sldId="332"/>
        </pc:sldMkLst>
        <pc:spChg chg="mod">
          <ac:chgData name="MUHAMMAD AFTAB" userId="59265474c24d269c" providerId="Windows Live" clId="Web-{35E85B9B-9DED-456B-BFD0-35E656AD7C99}" dt="2025-07-30T11:35:49.009" v="977" actId="20577"/>
          <ac:spMkLst>
            <pc:docMk/>
            <pc:sldMk cId="2560061391" sldId="332"/>
            <ac:spMk id="5" creationId="{8E999A1B-8752-489F-A63B-EA2F60186B52}"/>
          </ac:spMkLst>
        </pc:spChg>
      </pc:sldChg>
    </pc:docChg>
  </pc:docChgLst>
  <pc:docChgLst>
    <pc:chgData name="MUHAMMAD AFTAB" userId="59265474c24d269c" providerId="Windows Live" clId="Web-{FC3E0E69-22CE-4FFB-BDB0-E1015139E0F5}"/>
    <pc:docChg chg="modSld">
      <pc:chgData name="MUHAMMAD AFTAB" userId="59265474c24d269c" providerId="Windows Live" clId="Web-{FC3E0E69-22CE-4FFB-BDB0-E1015139E0F5}" dt="2025-07-30T18:29:12.928" v="2114" actId="1076"/>
      <pc:docMkLst>
        <pc:docMk/>
      </pc:docMkLst>
      <pc:sldChg chg="addSp modSp">
        <pc:chgData name="MUHAMMAD AFTAB" userId="59265474c24d269c" providerId="Windows Live" clId="Web-{FC3E0E69-22CE-4FFB-BDB0-E1015139E0F5}" dt="2025-07-30T17:45:03.845" v="997" actId="14100"/>
        <pc:sldMkLst>
          <pc:docMk/>
          <pc:sldMk cId="2987552906" sldId="264"/>
        </pc:sldMkLst>
        <pc:spChg chg="add mod">
          <ac:chgData name="MUHAMMAD AFTAB" userId="59265474c24d269c" providerId="Windows Live" clId="Web-{FC3E0E69-22CE-4FFB-BDB0-E1015139E0F5}" dt="2025-07-30T17:40:53.683" v="953"/>
          <ac:spMkLst>
            <pc:docMk/>
            <pc:sldMk cId="2987552906" sldId="264"/>
            <ac:spMk id="2" creationId="{2734472D-1CDA-1308-352F-F3C4AE77B902}"/>
          </ac:spMkLst>
        </pc:spChg>
        <pc:spChg chg="add mod">
          <ac:chgData name="MUHAMMAD AFTAB" userId="59265474c24d269c" providerId="Windows Live" clId="Web-{FC3E0E69-22CE-4FFB-BDB0-E1015139E0F5}" dt="2025-07-30T17:42:42.092" v="971" actId="1076"/>
          <ac:spMkLst>
            <pc:docMk/>
            <pc:sldMk cId="2987552906" sldId="264"/>
            <ac:spMk id="3" creationId="{6F3FED52-B545-42F0-C3BE-42BEBED04A31}"/>
          </ac:spMkLst>
        </pc:spChg>
        <pc:spChg chg="mod">
          <ac:chgData name="MUHAMMAD AFTAB" userId="59265474c24d269c" providerId="Windows Live" clId="Web-{FC3E0E69-22CE-4FFB-BDB0-E1015139E0F5}" dt="2025-07-30T17:21:34.296" v="415" actId="20577"/>
          <ac:spMkLst>
            <pc:docMk/>
            <pc:sldMk cId="2987552906" sldId="264"/>
            <ac:spMk id="5" creationId="{1B07C49E-AFFC-EC46-8930-E4D428F5F943}"/>
          </ac:spMkLst>
        </pc:spChg>
        <pc:spChg chg="add mod">
          <ac:chgData name="MUHAMMAD AFTAB" userId="59265474c24d269c" providerId="Windows Live" clId="Web-{FC3E0E69-22CE-4FFB-BDB0-E1015139E0F5}" dt="2025-07-30T17:43:18.640" v="978" actId="1076"/>
          <ac:spMkLst>
            <pc:docMk/>
            <pc:sldMk cId="2987552906" sldId="264"/>
            <ac:spMk id="6" creationId="{C114DED1-44E4-CCA0-8617-5C82012002CB}"/>
          </ac:spMkLst>
        </pc:spChg>
        <pc:spChg chg="add mod">
          <ac:chgData name="MUHAMMAD AFTAB" userId="59265474c24d269c" providerId="Windows Live" clId="Web-{FC3E0E69-22CE-4FFB-BDB0-E1015139E0F5}" dt="2025-07-30T17:37:20.282" v="892" actId="1076"/>
          <ac:spMkLst>
            <pc:docMk/>
            <pc:sldMk cId="2987552906" sldId="264"/>
            <ac:spMk id="7" creationId="{6A54B472-6E6F-0D7C-B824-F60420027B55}"/>
          </ac:spMkLst>
        </pc:spChg>
        <pc:spChg chg="add mod">
          <ac:chgData name="MUHAMMAD AFTAB" userId="59265474c24d269c" providerId="Windows Live" clId="Web-{FC3E0E69-22CE-4FFB-BDB0-E1015139E0F5}" dt="2025-07-30T17:36:28.340" v="872" actId="1076"/>
          <ac:spMkLst>
            <pc:docMk/>
            <pc:sldMk cId="2987552906" sldId="264"/>
            <ac:spMk id="9" creationId="{7925BED5-3515-F311-6689-6DE4F6764188}"/>
          </ac:spMkLst>
        </pc:spChg>
        <pc:spChg chg="add mod">
          <ac:chgData name="MUHAMMAD AFTAB" userId="59265474c24d269c" providerId="Windows Live" clId="Web-{FC3E0E69-22CE-4FFB-BDB0-E1015139E0F5}" dt="2025-07-30T17:44:01.657" v="988" actId="1076"/>
          <ac:spMkLst>
            <pc:docMk/>
            <pc:sldMk cId="2987552906" sldId="264"/>
            <ac:spMk id="10" creationId="{2285D851-FE95-1510-CB11-4BD6E7507089}"/>
          </ac:spMkLst>
        </pc:spChg>
        <pc:spChg chg="add mod">
          <ac:chgData name="MUHAMMAD AFTAB" userId="59265474c24d269c" providerId="Windows Live" clId="Web-{FC3E0E69-22CE-4FFB-BDB0-E1015139E0F5}" dt="2025-07-30T17:34:21.204" v="830" actId="1076"/>
          <ac:spMkLst>
            <pc:docMk/>
            <pc:sldMk cId="2987552906" sldId="264"/>
            <ac:spMk id="11" creationId="{6254A7D5-F919-CD07-9D74-5B1A73F3850B}"/>
          </ac:spMkLst>
        </pc:spChg>
        <pc:spChg chg="add mod">
          <ac:chgData name="MUHAMMAD AFTAB" userId="59265474c24d269c" providerId="Windows Live" clId="Web-{FC3E0E69-22CE-4FFB-BDB0-E1015139E0F5}" dt="2025-07-30T17:33:20.844" v="808" actId="1076"/>
          <ac:spMkLst>
            <pc:docMk/>
            <pc:sldMk cId="2987552906" sldId="264"/>
            <ac:spMk id="12" creationId="{182320DF-9E8E-855D-670C-18FBBD50ED6E}"/>
          </ac:spMkLst>
        </pc:spChg>
        <pc:spChg chg="add mod">
          <ac:chgData name="MUHAMMAD AFTAB" userId="59265474c24d269c" providerId="Windows Live" clId="Web-{FC3E0E69-22CE-4FFB-BDB0-E1015139E0F5}" dt="2025-07-30T17:44:41.079" v="993" actId="1076"/>
          <ac:spMkLst>
            <pc:docMk/>
            <pc:sldMk cId="2987552906" sldId="264"/>
            <ac:spMk id="13" creationId="{18D482BC-D8C2-7327-60EF-B8DC9CB56646}"/>
          </ac:spMkLst>
        </pc:spChg>
        <pc:spChg chg="add mod">
          <ac:chgData name="MUHAMMAD AFTAB" userId="59265474c24d269c" providerId="Windows Live" clId="Web-{FC3E0E69-22CE-4FFB-BDB0-E1015139E0F5}" dt="2025-07-30T17:44:57.627" v="996" actId="1076"/>
          <ac:spMkLst>
            <pc:docMk/>
            <pc:sldMk cId="2987552906" sldId="264"/>
            <ac:spMk id="14" creationId="{BB9BEAE2-9C78-F3CB-F159-FF102D1874B0}"/>
          </ac:spMkLst>
        </pc:spChg>
        <pc:spChg chg="add mod">
          <ac:chgData name="MUHAMMAD AFTAB" userId="59265474c24d269c" providerId="Windows Live" clId="Web-{FC3E0E69-22CE-4FFB-BDB0-E1015139E0F5}" dt="2025-07-30T17:40:20.744" v="946" actId="1076"/>
          <ac:spMkLst>
            <pc:docMk/>
            <pc:sldMk cId="2987552906" sldId="264"/>
            <ac:spMk id="15" creationId="{A6C0E7E3-1DC3-C044-291C-485DF583881C}"/>
          </ac:spMkLst>
        </pc:spChg>
        <pc:cxnChg chg="add mod">
          <ac:chgData name="MUHAMMAD AFTAB" userId="59265474c24d269c" providerId="Windows Live" clId="Web-{FC3E0E69-22CE-4FFB-BDB0-E1015139E0F5}" dt="2025-07-30T17:42:09.873" v="964" actId="14100"/>
          <ac:cxnSpMkLst>
            <pc:docMk/>
            <pc:sldMk cId="2987552906" sldId="264"/>
            <ac:cxnSpMk id="16" creationId="{4E0217E5-D56C-213D-6477-710027CBDF38}"/>
          </ac:cxnSpMkLst>
        </pc:cxnChg>
        <pc:cxnChg chg="add mod">
          <ac:chgData name="MUHAMMAD AFTAB" userId="59265474c24d269c" providerId="Windows Live" clId="Web-{FC3E0E69-22CE-4FFB-BDB0-E1015139E0F5}" dt="2025-07-30T17:43:08.312" v="976" actId="1076"/>
          <ac:cxnSpMkLst>
            <pc:docMk/>
            <pc:sldMk cId="2987552906" sldId="264"/>
            <ac:cxnSpMk id="17" creationId="{B69F4EA2-133B-11E2-DFA8-E50632AA76F6}"/>
          </ac:cxnSpMkLst>
        </pc:cxnChg>
        <pc:cxnChg chg="add mod">
          <ac:chgData name="MUHAMMAD AFTAB" userId="59265474c24d269c" providerId="Windows Live" clId="Web-{FC3E0E69-22CE-4FFB-BDB0-E1015139E0F5}" dt="2025-07-30T17:42:49.264" v="973" actId="14100"/>
          <ac:cxnSpMkLst>
            <pc:docMk/>
            <pc:sldMk cId="2987552906" sldId="264"/>
            <ac:cxnSpMk id="18" creationId="{8DBB5C7E-FC84-5401-E6E8-F0BD9634904D}"/>
          </ac:cxnSpMkLst>
        </pc:cxnChg>
        <pc:cxnChg chg="add mod">
          <ac:chgData name="MUHAMMAD AFTAB" userId="59265474c24d269c" providerId="Windows Live" clId="Web-{FC3E0E69-22CE-4FFB-BDB0-E1015139E0F5}" dt="2025-07-30T17:43:45.219" v="981" actId="1076"/>
          <ac:cxnSpMkLst>
            <pc:docMk/>
            <pc:sldMk cId="2987552906" sldId="264"/>
            <ac:cxnSpMk id="19" creationId="{2E89F7E0-AFCE-D641-2850-FC7ABFE45610}"/>
          </ac:cxnSpMkLst>
        </pc:cxnChg>
        <pc:cxnChg chg="add mod">
          <ac:chgData name="MUHAMMAD AFTAB" userId="59265474c24d269c" providerId="Windows Live" clId="Web-{FC3E0E69-22CE-4FFB-BDB0-E1015139E0F5}" dt="2025-07-30T17:43:37.797" v="980" actId="14100"/>
          <ac:cxnSpMkLst>
            <pc:docMk/>
            <pc:sldMk cId="2987552906" sldId="264"/>
            <ac:cxnSpMk id="20" creationId="{87C0202F-6E5F-9480-C191-80D644B4B489}"/>
          </ac:cxnSpMkLst>
        </pc:cxnChg>
        <pc:cxnChg chg="add mod">
          <ac:chgData name="MUHAMMAD AFTAB" userId="59265474c24d269c" providerId="Windows Live" clId="Web-{FC3E0E69-22CE-4FFB-BDB0-E1015139E0F5}" dt="2025-07-30T17:43:55.672" v="987" actId="1076"/>
          <ac:cxnSpMkLst>
            <pc:docMk/>
            <pc:sldMk cId="2987552906" sldId="264"/>
            <ac:cxnSpMk id="21" creationId="{025DCBA3-9DA5-7506-39B2-F207735E5B2E}"/>
          </ac:cxnSpMkLst>
        </pc:cxnChg>
        <pc:cxnChg chg="add mod">
          <ac:chgData name="MUHAMMAD AFTAB" userId="59265474c24d269c" providerId="Windows Live" clId="Web-{FC3E0E69-22CE-4FFB-BDB0-E1015139E0F5}" dt="2025-07-30T17:45:03.845" v="997" actId="14100"/>
          <ac:cxnSpMkLst>
            <pc:docMk/>
            <pc:sldMk cId="2987552906" sldId="264"/>
            <ac:cxnSpMk id="22" creationId="{0BEEF27D-A6A0-5967-C5FB-0D9C3AFA656E}"/>
          </ac:cxnSpMkLst>
        </pc:cxnChg>
        <pc:cxnChg chg="add mod">
          <ac:chgData name="MUHAMMAD AFTAB" userId="59265474c24d269c" providerId="Windows Live" clId="Web-{FC3E0E69-22CE-4FFB-BDB0-E1015139E0F5}" dt="2025-07-30T17:44:35.360" v="992" actId="1076"/>
          <ac:cxnSpMkLst>
            <pc:docMk/>
            <pc:sldMk cId="2987552906" sldId="264"/>
            <ac:cxnSpMk id="23" creationId="{14C7160F-08FF-C3DA-5034-17BB195D501A}"/>
          </ac:cxnSpMkLst>
        </pc:cxnChg>
        <pc:cxnChg chg="add mod">
          <ac:chgData name="MUHAMMAD AFTAB" userId="59265474c24d269c" providerId="Windows Live" clId="Web-{FC3E0E69-22CE-4FFB-BDB0-E1015139E0F5}" dt="2025-07-30T17:44:27.407" v="991" actId="1076"/>
          <ac:cxnSpMkLst>
            <pc:docMk/>
            <pc:sldMk cId="2987552906" sldId="264"/>
            <ac:cxnSpMk id="24" creationId="{68067D6E-E7EC-EBF2-20F3-A6594BF782D5}"/>
          </ac:cxnSpMkLst>
        </pc:cxnChg>
        <pc:cxnChg chg="add mod">
          <ac:chgData name="MUHAMMAD AFTAB" userId="59265474c24d269c" providerId="Windows Live" clId="Web-{FC3E0E69-22CE-4FFB-BDB0-E1015139E0F5}" dt="2025-07-30T17:44:21.954" v="990" actId="1076"/>
          <ac:cxnSpMkLst>
            <pc:docMk/>
            <pc:sldMk cId="2987552906" sldId="264"/>
            <ac:cxnSpMk id="25" creationId="{131F05F4-9CC4-10D0-597D-711B77876B3B}"/>
          </ac:cxnSpMkLst>
        </pc:cxnChg>
      </pc:sldChg>
      <pc:sldChg chg="modSp">
        <pc:chgData name="MUHAMMAD AFTAB" userId="59265474c24d269c" providerId="Windows Live" clId="Web-{FC3E0E69-22CE-4FFB-BDB0-E1015139E0F5}" dt="2025-07-30T17:55:56.340" v="1264" actId="20577"/>
        <pc:sldMkLst>
          <pc:docMk/>
          <pc:sldMk cId="1578726356" sldId="265"/>
        </pc:sldMkLst>
        <pc:spChg chg="mod">
          <ac:chgData name="MUHAMMAD AFTAB" userId="59265474c24d269c" providerId="Windows Live" clId="Web-{FC3E0E69-22CE-4FFB-BDB0-E1015139E0F5}" dt="2025-07-30T17:55:56.340" v="1264" actId="20577"/>
          <ac:spMkLst>
            <pc:docMk/>
            <pc:sldMk cId="1578726356" sldId="265"/>
            <ac:spMk id="5" creationId="{1B07C49E-AFFC-EC46-8930-E4D428F5F943}"/>
          </ac:spMkLst>
        </pc:spChg>
      </pc:sldChg>
      <pc:sldChg chg="modSp">
        <pc:chgData name="MUHAMMAD AFTAB" userId="59265474c24d269c" providerId="Windows Live" clId="Web-{FC3E0E69-22CE-4FFB-BDB0-E1015139E0F5}" dt="2025-07-30T17:30:41.435" v="741" actId="20577"/>
        <pc:sldMkLst>
          <pc:docMk/>
          <pc:sldMk cId="779971636" sldId="266"/>
        </pc:sldMkLst>
        <pc:spChg chg="mod">
          <ac:chgData name="MUHAMMAD AFTAB" userId="59265474c24d269c" providerId="Windows Live" clId="Web-{FC3E0E69-22CE-4FFB-BDB0-E1015139E0F5}" dt="2025-07-30T17:30:41.435" v="741" actId="20577"/>
          <ac:spMkLst>
            <pc:docMk/>
            <pc:sldMk cId="779971636" sldId="266"/>
            <ac:spMk id="5" creationId="{1B07C49E-AFFC-EC46-8930-E4D428F5F943}"/>
          </ac:spMkLst>
        </pc:spChg>
      </pc:sldChg>
      <pc:sldChg chg="modSp">
        <pc:chgData name="MUHAMMAD AFTAB" userId="59265474c24d269c" providerId="Windows Live" clId="Web-{FC3E0E69-22CE-4FFB-BDB0-E1015139E0F5}" dt="2025-07-30T18:03:21.837" v="1479" actId="20577"/>
        <pc:sldMkLst>
          <pc:docMk/>
          <pc:sldMk cId="148114319" sldId="276"/>
        </pc:sldMkLst>
        <pc:spChg chg="mod">
          <ac:chgData name="MUHAMMAD AFTAB" userId="59265474c24d269c" providerId="Windows Live" clId="Web-{FC3E0E69-22CE-4FFB-BDB0-E1015139E0F5}" dt="2025-07-30T18:03:21.837" v="1479" actId="20577"/>
          <ac:spMkLst>
            <pc:docMk/>
            <pc:sldMk cId="148114319" sldId="276"/>
            <ac:spMk id="5" creationId="{1B07C49E-AFFC-EC46-8930-E4D428F5F943}"/>
          </ac:spMkLst>
        </pc:spChg>
      </pc:sldChg>
      <pc:sldChg chg="addSp delSp modSp">
        <pc:chgData name="MUHAMMAD AFTAB" userId="59265474c24d269c" providerId="Windows Live" clId="Web-{FC3E0E69-22CE-4FFB-BDB0-E1015139E0F5}" dt="2025-07-30T18:29:12.928" v="2114" actId="1076"/>
        <pc:sldMkLst>
          <pc:docMk/>
          <pc:sldMk cId="1813711241" sldId="293"/>
        </pc:sldMkLst>
        <pc:spChg chg="add mod">
          <ac:chgData name="MUHAMMAD AFTAB" userId="59265474c24d269c" providerId="Windows Live" clId="Web-{FC3E0E69-22CE-4FFB-BDB0-E1015139E0F5}" dt="2025-07-30T18:29:12.928" v="2114" actId="1076"/>
          <ac:spMkLst>
            <pc:docMk/>
            <pc:sldMk cId="1813711241" sldId="293"/>
            <ac:spMk id="2" creationId="{905120C7-78E7-D71F-0B4E-A0734A2C7563}"/>
          </ac:spMkLst>
        </pc:spChg>
        <pc:spChg chg="mod">
          <ac:chgData name="MUHAMMAD AFTAB" userId="59265474c24d269c" providerId="Windows Live" clId="Web-{FC3E0E69-22CE-4FFB-BDB0-E1015139E0F5}" dt="2025-07-30T18:14:59.085" v="1990" actId="14100"/>
          <ac:spMkLst>
            <pc:docMk/>
            <pc:sldMk cId="1813711241" sldId="293"/>
            <ac:spMk id="5" creationId="{1B07C49E-AFFC-EC46-8930-E4D428F5F943}"/>
          </ac:spMkLst>
        </pc:spChg>
        <pc:spChg chg="add mod">
          <ac:chgData name="MUHAMMAD AFTAB" userId="59265474c24d269c" providerId="Windows Live" clId="Web-{FC3E0E69-22CE-4FFB-BDB0-E1015139E0F5}" dt="2025-07-30T18:29:01.099" v="2113" actId="1076"/>
          <ac:spMkLst>
            <pc:docMk/>
            <pc:sldMk cId="1813711241" sldId="293"/>
            <ac:spMk id="6" creationId="{87ED2636-A287-BF22-3BA9-CAE7F525C40B}"/>
          </ac:spMkLst>
        </pc:spChg>
        <pc:spChg chg="add del">
          <ac:chgData name="MUHAMMAD AFTAB" userId="59265474c24d269c" providerId="Windows Live" clId="Web-{FC3E0E69-22CE-4FFB-BDB0-E1015139E0F5}" dt="2025-07-30T18:26:08.007" v="2081"/>
          <ac:spMkLst>
            <pc:docMk/>
            <pc:sldMk cId="1813711241" sldId="293"/>
            <ac:spMk id="7" creationId="{A3F63A8D-D4EA-4B85-27B9-9450988FD206}"/>
          </ac:spMkLst>
        </pc:spChg>
        <pc:spChg chg="add del">
          <ac:chgData name="MUHAMMAD AFTAB" userId="59265474c24d269c" providerId="Windows Live" clId="Web-{FC3E0E69-22CE-4FFB-BDB0-E1015139E0F5}" dt="2025-07-30T18:26:05.163" v="2080"/>
          <ac:spMkLst>
            <pc:docMk/>
            <pc:sldMk cId="1813711241" sldId="293"/>
            <ac:spMk id="8" creationId="{48148413-F81B-5B3D-1765-C0547ABC1EAB}"/>
          </ac:spMkLst>
        </pc:spChg>
        <pc:spChg chg="add mod">
          <ac:chgData name="MUHAMMAD AFTAB" userId="59265474c24d269c" providerId="Windows Live" clId="Web-{FC3E0E69-22CE-4FFB-BDB0-E1015139E0F5}" dt="2025-07-30T18:28:48.832" v="2109" actId="1076"/>
          <ac:spMkLst>
            <pc:docMk/>
            <pc:sldMk cId="1813711241" sldId="293"/>
            <ac:spMk id="9" creationId="{E32F106C-CE6C-DEDB-F91E-2AA94777ED4A}"/>
          </ac:spMkLst>
        </pc:spChg>
        <pc:spChg chg="add mod">
          <ac:chgData name="MUHAMMAD AFTAB" userId="59265474c24d269c" providerId="Windows Live" clId="Web-{FC3E0E69-22CE-4FFB-BDB0-E1015139E0F5}" dt="2025-07-30T18:28:29.362" v="2104" actId="1076"/>
          <ac:spMkLst>
            <pc:docMk/>
            <pc:sldMk cId="1813711241" sldId="293"/>
            <ac:spMk id="10" creationId="{F83CAC0D-C7FE-0B58-B984-DE6D090A3285}"/>
          </ac:spMkLst>
        </pc:spChg>
        <pc:spChg chg="add mod">
          <ac:chgData name="MUHAMMAD AFTAB" userId="59265474c24d269c" providerId="Windows Live" clId="Web-{FC3E0E69-22CE-4FFB-BDB0-E1015139E0F5}" dt="2025-07-30T18:28:19.987" v="2103" actId="1076"/>
          <ac:spMkLst>
            <pc:docMk/>
            <pc:sldMk cId="1813711241" sldId="293"/>
            <ac:spMk id="11" creationId="{0CB1FF65-6666-CA2C-E69B-A62491CBF62C}"/>
          </ac:spMkLst>
        </pc:spChg>
        <pc:spChg chg="add mod">
          <ac:chgData name="MUHAMMAD AFTAB" userId="59265474c24d269c" providerId="Windows Live" clId="Web-{FC3E0E69-22CE-4FFB-BDB0-E1015139E0F5}" dt="2025-07-30T18:28:13.643" v="2102" actId="1076"/>
          <ac:spMkLst>
            <pc:docMk/>
            <pc:sldMk cId="1813711241" sldId="293"/>
            <ac:spMk id="12" creationId="{D0E4EC03-1050-8902-2059-02EDEAAB0FA1}"/>
          </ac:spMkLst>
        </pc:spChg>
        <pc:spChg chg="add mod">
          <ac:chgData name="MUHAMMAD AFTAB" userId="59265474c24d269c" providerId="Windows Live" clId="Web-{FC3E0E69-22CE-4FFB-BDB0-E1015139E0F5}" dt="2025-07-30T18:28:07.189" v="2101" actId="1076"/>
          <ac:spMkLst>
            <pc:docMk/>
            <pc:sldMk cId="1813711241" sldId="293"/>
            <ac:spMk id="13" creationId="{C0EE2DA0-5380-976E-5E88-B955659B630B}"/>
          </ac:spMkLst>
        </pc:spChg>
        <pc:spChg chg="add mod">
          <ac:chgData name="MUHAMMAD AFTAB" userId="59265474c24d269c" providerId="Windows Live" clId="Web-{FC3E0E69-22CE-4FFB-BDB0-E1015139E0F5}" dt="2025-07-30T18:27:45.453" v="2099" actId="1076"/>
          <ac:spMkLst>
            <pc:docMk/>
            <pc:sldMk cId="1813711241" sldId="293"/>
            <ac:spMk id="14" creationId="{0FD980AE-B797-7151-F54A-F41E4FF17403}"/>
          </ac:spMkLst>
        </pc:spChg>
        <pc:spChg chg="add mod">
          <ac:chgData name="MUHAMMAD AFTAB" userId="59265474c24d269c" providerId="Windows Live" clId="Web-{FC3E0E69-22CE-4FFB-BDB0-E1015139E0F5}" dt="2025-07-30T18:17:48.325" v="2004" actId="20577"/>
          <ac:spMkLst>
            <pc:docMk/>
            <pc:sldMk cId="1813711241" sldId="293"/>
            <ac:spMk id="15" creationId="{F6AFAEA2-8FE2-2201-9B23-B4919FA5072E}"/>
          </ac:spMkLst>
        </pc:spChg>
      </pc:sldChg>
      <pc:sldChg chg="addSp modSp">
        <pc:chgData name="MUHAMMAD AFTAB" userId="59265474c24d269c" providerId="Windows Live" clId="Web-{FC3E0E69-22CE-4FFB-BDB0-E1015139E0F5}" dt="2025-07-30T17:16:27.681" v="320"/>
        <pc:sldMkLst>
          <pc:docMk/>
          <pc:sldMk cId="1385553969" sldId="302"/>
        </pc:sldMkLst>
        <pc:spChg chg="mod">
          <ac:chgData name="MUHAMMAD AFTAB" userId="59265474c24d269c" providerId="Windows Live" clId="Web-{FC3E0E69-22CE-4FFB-BDB0-E1015139E0F5}" dt="2025-07-30T17:16:27.681" v="320"/>
          <ac:spMkLst>
            <pc:docMk/>
            <pc:sldMk cId="1385553969" sldId="302"/>
            <ac:spMk id="2" creationId="{8B78C759-C687-440F-8CAE-D3071F1AB630}"/>
          </ac:spMkLst>
        </pc:spChg>
        <pc:spChg chg="mod">
          <ac:chgData name="MUHAMMAD AFTAB" userId="59265474c24d269c" providerId="Windows Live" clId="Web-{FC3E0E69-22CE-4FFB-BDB0-E1015139E0F5}" dt="2025-07-30T16:57:39.033" v="95" actId="14100"/>
          <ac:spMkLst>
            <pc:docMk/>
            <pc:sldMk cId="1385553969" sldId="302"/>
            <ac:spMk id="3" creationId="{AB0AB2AC-B7E6-6849-9AE9-697369407F8F}"/>
          </ac:spMkLst>
        </pc:spChg>
        <pc:spChg chg="add mod">
          <ac:chgData name="MUHAMMAD AFTAB" userId="59265474c24d269c" providerId="Windows Live" clId="Web-{FC3E0E69-22CE-4FFB-BDB0-E1015139E0F5}" dt="2025-07-30T17:12:21.584" v="284" actId="1076"/>
          <ac:spMkLst>
            <pc:docMk/>
            <pc:sldMk cId="1385553969" sldId="302"/>
            <ac:spMk id="5" creationId="{E922A094-EDBB-5D8A-4E7F-A3CDB952CBB4}"/>
          </ac:spMkLst>
        </pc:spChg>
        <pc:spChg chg="add mod">
          <ac:chgData name="MUHAMMAD AFTAB" userId="59265474c24d269c" providerId="Windows Live" clId="Web-{FC3E0E69-22CE-4FFB-BDB0-E1015139E0F5}" dt="2025-07-30T17:13:10.788" v="291" actId="1076"/>
          <ac:spMkLst>
            <pc:docMk/>
            <pc:sldMk cId="1385553969" sldId="302"/>
            <ac:spMk id="7" creationId="{44189FF7-7B81-CC28-0FF5-6E425550B80C}"/>
          </ac:spMkLst>
        </pc:spChg>
        <pc:spChg chg="add mod">
          <ac:chgData name="MUHAMMAD AFTAB" userId="59265474c24d269c" providerId="Windows Live" clId="Web-{FC3E0E69-22CE-4FFB-BDB0-E1015139E0F5}" dt="2025-07-30T17:13:34.101" v="295" actId="1076"/>
          <ac:spMkLst>
            <pc:docMk/>
            <pc:sldMk cId="1385553969" sldId="302"/>
            <ac:spMk id="8" creationId="{E87E55DC-1341-757E-4E51-0D8DA688145F}"/>
          </ac:spMkLst>
        </pc:spChg>
        <pc:spChg chg="add mod">
          <ac:chgData name="MUHAMMAD AFTAB" userId="59265474c24d269c" providerId="Windows Live" clId="Web-{FC3E0E69-22CE-4FFB-BDB0-E1015139E0F5}" dt="2025-07-30T17:13:16.726" v="292" actId="1076"/>
          <ac:spMkLst>
            <pc:docMk/>
            <pc:sldMk cId="1385553969" sldId="302"/>
            <ac:spMk id="9" creationId="{A682A6D6-4F86-34C2-B3C8-E6F776F3F803}"/>
          </ac:spMkLst>
        </pc:spChg>
        <pc:spChg chg="add mod">
          <ac:chgData name="MUHAMMAD AFTAB" userId="59265474c24d269c" providerId="Windows Live" clId="Web-{FC3E0E69-22CE-4FFB-BDB0-E1015139E0F5}" dt="2025-07-30T17:13:28.898" v="294" actId="1076"/>
          <ac:spMkLst>
            <pc:docMk/>
            <pc:sldMk cId="1385553969" sldId="302"/>
            <ac:spMk id="10" creationId="{F28F2E5A-3C20-92F1-807B-14BC994F18D5}"/>
          </ac:spMkLst>
        </pc:spChg>
        <pc:spChg chg="add mod">
          <ac:chgData name="MUHAMMAD AFTAB" userId="59265474c24d269c" providerId="Windows Live" clId="Web-{FC3E0E69-22CE-4FFB-BDB0-E1015139E0F5}" dt="2025-07-30T17:14:27.664" v="304" actId="1076"/>
          <ac:spMkLst>
            <pc:docMk/>
            <pc:sldMk cId="1385553969" sldId="302"/>
            <ac:spMk id="12" creationId="{EDFB7580-EB4D-EE53-CB93-03CDC7B82FA5}"/>
          </ac:spMkLst>
        </pc:spChg>
        <pc:spChg chg="add mod">
          <ac:chgData name="MUHAMMAD AFTAB" userId="59265474c24d269c" providerId="Windows Live" clId="Web-{FC3E0E69-22CE-4FFB-BDB0-E1015139E0F5}" dt="2025-07-30T17:11:26.646" v="276" actId="1076"/>
          <ac:spMkLst>
            <pc:docMk/>
            <pc:sldMk cId="1385553969" sldId="302"/>
            <ac:spMk id="13" creationId="{A2925968-AFE4-1825-4D86-CDD04D7C0274}"/>
          </ac:spMkLst>
        </pc:spChg>
        <pc:spChg chg="add mod">
          <ac:chgData name="MUHAMMAD AFTAB" userId="59265474c24d269c" providerId="Windows Live" clId="Web-{FC3E0E69-22CE-4FFB-BDB0-E1015139E0F5}" dt="2025-07-30T17:07:13.156" v="250" actId="1076"/>
          <ac:spMkLst>
            <pc:docMk/>
            <pc:sldMk cId="1385553969" sldId="302"/>
            <ac:spMk id="14" creationId="{7CADEA94-1A9A-8D89-7392-D214E6D131E8}"/>
          </ac:spMkLst>
        </pc:spChg>
        <pc:spChg chg="add mod">
          <ac:chgData name="MUHAMMAD AFTAB" userId="59265474c24d269c" providerId="Windows Live" clId="Web-{FC3E0E69-22CE-4FFB-BDB0-E1015139E0F5}" dt="2025-07-30T17:12:57.616" v="289" actId="1076"/>
          <ac:spMkLst>
            <pc:docMk/>
            <pc:sldMk cId="1385553969" sldId="302"/>
            <ac:spMk id="15" creationId="{235606D1-948E-2EFC-A774-D3DEEE7ADB9B}"/>
          </ac:spMkLst>
        </pc:spChg>
        <pc:spChg chg="add mod">
          <ac:chgData name="MUHAMMAD AFTAB" userId="59265474c24d269c" providerId="Windows Live" clId="Web-{FC3E0E69-22CE-4FFB-BDB0-E1015139E0F5}" dt="2025-07-30T17:13:02.616" v="290" actId="1076"/>
          <ac:spMkLst>
            <pc:docMk/>
            <pc:sldMk cId="1385553969" sldId="302"/>
            <ac:spMk id="16" creationId="{31BF272E-5779-FB98-8961-045CAF2E2700}"/>
          </ac:spMkLst>
        </pc:spChg>
        <pc:cxnChg chg="add mod">
          <ac:chgData name="MUHAMMAD AFTAB" userId="59265474c24d269c" providerId="Windows Live" clId="Web-{FC3E0E69-22CE-4FFB-BDB0-E1015139E0F5}" dt="2025-07-30T17:11:40.443" v="278" actId="14100"/>
          <ac:cxnSpMkLst>
            <pc:docMk/>
            <pc:sldMk cId="1385553969" sldId="302"/>
            <ac:cxnSpMk id="17" creationId="{1517DBA8-50BE-057F-4390-4004751A40AE}"/>
          </ac:cxnSpMkLst>
        </pc:cxnChg>
        <pc:cxnChg chg="add mod">
          <ac:chgData name="MUHAMMAD AFTAB" userId="59265474c24d269c" providerId="Windows Live" clId="Web-{FC3E0E69-22CE-4FFB-BDB0-E1015139E0F5}" dt="2025-07-30T17:12:12.381" v="283" actId="1076"/>
          <ac:cxnSpMkLst>
            <pc:docMk/>
            <pc:sldMk cId="1385553969" sldId="302"/>
            <ac:cxnSpMk id="18" creationId="{2B01953F-0BCD-1529-5EAF-1C81CD92DD9F}"/>
          </ac:cxnSpMkLst>
        </pc:cxnChg>
        <pc:cxnChg chg="add mod">
          <ac:chgData name="MUHAMMAD AFTAB" userId="59265474c24d269c" providerId="Windows Live" clId="Web-{FC3E0E69-22CE-4FFB-BDB0-E1015139E0F5}" dt="2025-07-30T17:14:33.711" v="305" actId="1076"/>
          <ac:cxnSpMkLst>
            <pc:docMk/>
            <pc:sldMk cId="1385553969" sldId="302"/>
            <ac:cxnSpMk id="19" creationId="{C40B3A0B-A05F-D19D-1EEA-58A4B5713E4F}"/>
          </ac:cxnSpMkLst>
        </pc:cxnChg>
        <pc:cxnChg chg="add mod">
          <ac:chgData name="MUHAMMAD AFTAB" userId="59265474c24d269c" providerId="Windows Live" clId="Web-{FC3E0E69-22CE-4FFB-BDB0-E1015139E0F5}" dt="2025-07-30T17:14:12.820" v="303" actId="14100"/>
          <ac:cxnSpMkLst>
            <pc:docMk/>
            <pc:sldMk cId="1385553969" sldId="302"/>
            <ac:cxnSpMk id="20" creationId="{5E4F77A2-F855-40E6-147D-EDBAA43EE427}"/>
          </ac:cxnSpMkLst>
        </pc:cxnChg>
        <pc:cxnChg chg="add mod">
          <ac:chgData name="MUHAMMAD AFTAB" userId="59265474c24d269c" providerId="Windows Live" clId="Web-{FC3E0E69-22CE-4FFB-BDB0-E1015139E0F5}" dt="2025-07-30T17:14:53.680" v="307" actId="1076"/>
          <ac:cxnSpMkLst>
            <pc:docMk/>
            <pc:sldMk cId="1385553969" sldId="302"/>
            <ac:cxnSpMk id="21" creationId="{4D0BD9AF-4329-5D7C-B04B-FDD83E6542AB}"/>
          </ac:cxnSpMkLst>
        </pc:cxnChg>
        <pc:cxnChg chg="add mod">
          <ac:chgData name="MUHAMMAD AFTAB" userId="59265474c24d269c" providerId="Windows Live" clId="Web-{FC3E0E69-22CE-4FFB-BDB0-E1015139E0F5}" dt="2025-07-30T17:15:17.852" v="311" actId="1076"/>
          <ac:cxnSpMkLst>
            <pc:docMk/>
            <pc:sldMk cId="1385553969" sldId="302"/>
            <ac:cxnSpMk id="22" creationId="{56110FE4-08B2-7D8D-984F-D94960CD4038}"/>
          </ac:cxnSpMkLst>
        </pc:cxnChg>
        <pc:cxnChg chg="add mod">
          <ac:chgData name="MUHAMMAD AFTAB" userId="59265474c24d269c" providerId="Windows Live" clId="Web-{FC3E0E69-22CE-4FFB-BDB0-E1015139E0F5}" dt="2025-07-30T17:15:26.290" v="313" actId="1076"/>
          <ac:cxnSpMkLst>
            <pc:docMk/>
            <pc:sldMk cId="1385553969" sldId="302"/>
            <ac:cxnSpMk id="23" creationId="{DD9D4757-C256-DFB6-9D09-FF63EAF58EED}"/>
          </ac:cxnSpMkLst>
        </pc:cxnChg>
        <pc:cxnChg chg="add mod">
          <ac:chgData name="MUHAMMAD AFTAB" userId="59265474c24d269c" providerId="Windows Live" clId="Web-{FC3E0E69-22CE-4FFB-BDB0-E1015139E0F5}" dt="2025-07-30T17:15:44.524" v="316" actId="1076"/>
          <ac:cxnSpMkLst>
            <pc:docMk/>
            <pc:sldMk cId="1385553969" sldId="302"/>
            <ac:cxnSpMk id="24" creationId="{CFF3B5A4-9708-175B-CC67-02A78A99D5C4}"/>
          </ac:cxnSpMkLst>
        </pc:cxnChg>
        <pc:cxnChg chg="add mod">
          <ac:chgData name="MUHAMMAD AFTAB" userId="59265474c24d269c" providerId="Windows Live" clId="Web-{FC3E0E69-22CE-4FFB-BDB0-E1015139E0F5}" dt="2025-07-30T17:15:59.290" v="319" actId="14100"/>
          <ac:cxnSpMkLst>
            <pc:docMk/>
            <pc:sldMk cId="1385553969" sldId="302"/>
            <ac:cxnSpMk id="25" creationId="{B0A5602A-F131-2E77-1A1D-E11F75641FFC}"/>
          </ac:cxnSpMkLst>
        </pc:cxnChg>
      </pc:sldChg>
      <pc:sldChg chg="modSp">
        <pc:chgData name="MUHAMMAD AFTAB" userId="59265474c24d269c" providerId="Windows Live" clId="Web-{FC3E0E69-22CE-4FFB-BDB0-E1015139E0F5}" dt="2025-07-30T18:08:46.264" v="1724" actId="20577"/>
        <pc:sldMkLst>
          <pc:docMk/>
          <pc:sldMk cId="334532777" sldId="303"/>
        </pc:sldMkLst>
        <pc:spChg chg="mod">
          <ac:chgData name="MUHAMMAD AFTAB" userId="59265474c24d269c" providerId="Windows Live" clId="Web-{FC3E0E69-22CE-4FFB-BDB0-E1015139E0F5}" dt="2025-07-30T18:08:46.264" v="1724" actId="20577"/>
          <ac:spMkLst>
            <pc:docMk/>
            <pc:sldMk cId="334532777" sldId="303"/>
            <ac:spMk id="5" creationId="{1B07C49E-AFFC-EC46-8930-E4D428F5F943}"/>
          </ac:spMkLst>
        </pc:spChg>
      </pc:sldChg>
      <pc:sldChg chg="modSp">
        <pc:chgData name="MUHAMMAD AFTAB" userId="59265474c24d269c" providerId="Windows Live" clId="Web-{FC3E0E69-22CE-4FFB-BDB0-E1015139E0F5}" dt="2025-07-30T16:58:57.675" v="96" actId="14100"/>
        <pc:sldMkLst>
          <pc:docMk/>
          <pc:sldMk cId="3349444319" sldId="334"/>
        </pc:sldMkLst>
        <pc:spChg chg="mod">
          <ac:chgData name="MUHAMMAD AFTAB" userId="59265474c24d269c" providerId="Windows Live" clId="Web-{FC3E0E69-22CE-4FFB-BDB0-E1015139E0F5}" dt="2025-07-30T16:58:57.675" v="96" actId="14100"/>
          <ac:spMkLst>
            <pc:docMk/>
            <pc:sldMk cId="3349444319" sldId="334"/>
            <ac:spMk id="5" creationId="{FE736FA4-1CE1-2049-EC4F-6DA49BD5C8B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01505" cy="769441"/>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Muhammad Aftab</a:t>
            </a:r>
          </a:p>
          <a:p>
            <a:r>
              <a:rPr lang="en-US" sz="2000" dirty="0">
                <a:solidFill>
                  <a:schemeClr val="bg2"/>
                </a:solidFill>
                <a:latin typeface="Abadi"/>
                <a:ea typeface="SF Pro" pitchFamily="2" charset="0"/>
                <a:cs typeface="SF Pro" pitchFamily="2" charset="0"/>
              </a:rPr>
              <a:t>Jul 31,2025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7437"/>
            <a:ext cx="6330218" cy="5213978"/>
          </a:xfrm>
          <a:prstGeom prst="rect">
            <a:avLst/>
          </a:prstGeom>
        </p:spPr>
        <p:txBody>
          <a:bodyPr lIns="91440" tIns="45720" rIns="91440" bIns="45720" anchor="t"/>
          <a:lstStyle/>
          <a:p>
            <a:r>
              <a:rPr lang="en-US" sz="1800" dirty="0">
                <a:solidFill>
                  <a:schemeClr val="accent3">
                    <a:lumMod val="25000"/>
                  </a:schemeClr>
                </a:solidFill>
                <a:latin typeface="Abadi"/>
              </a:rPr>
              <a:t>Data was process by following the steps which are given below</a:t>
            </a:r>
          </a:p>
          <a:p>
            <a:r>
              <a:rPr lang="en-US" sz="2000" b="1" dirty="0"/>
              <a:t>Key Phrases for Data Wrangling Process</a:t>
            </a:r>
            <a:endParaRPr lang="en-US" sz="2000" dirty="0"/>
          </a:p>
          <a:p>
            <a:r>
              <a:rPr lang="en-US" sz="1400" b="1" dirty="0">
                <a:solidFill>
                  <a:schemeClr val="accent3">
                    <a:lumMod val="25000"/>
                  </a:schemeClr>
                </a:solidFill>
                <a:ea typeface="+mn-lt"/>
                <a:cs typeface="+mn-lt"/>
              </a:rPr>
              <a:t>Load Raw Data</a:t>
            </a:r>
            <a:r>
              <a:rPr lang="en-US" sz="1400" dirty="0">
                <a:solidFill>
                  <a:schemeClr val="accent3">
                    <a:lumMod val="25000"/>
                  </a:schemeClr>
                </a:solidFill>
                <a:ea typeface="+mn-lt"/>
                <a:cs typeface="+mn-lt"/>
              </a:rPr>
              <a:t> – Import data from CSV, API, web, or database.</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Inspect Data</a:t>
            </a:r>
            <a:r>
              <a:rPr lang="en-US" sz="1400" dirty="0">
                <a:solidFill>
                  <a:schemeClr val="accent3">
                    <a:lumMod val="25000"/>
                  </a:schemeClr>
                </a:solidFill>
                <a:ea typeface="+mn-lt"/>
                <a:cs typeface="+mn-lt"/>
              </a:rPr>
              <a:t> – Use </a:t>
            </a:r>
            <a:r>
              <a:rPr lang="en-US" sz="1400" dirty="0">
                <a:solidFill>
                  <a:schemeClr val="accent3">
                    <a:lumMod val="25000"/>
                  </a:schemeClr>
                </a:solidFill>
                <a:latin typeface="Consolas"/>
              </a:rPr>
              <a:t>head()</a:t>
            </a:r>
            <a:r>
              <a:rPr lang="en-US" sz="1400" dirty="0">
                <a:solidFill>
                  <a:schemeClr val="accent3">
                    <a:lumMod val="25000"/>
                  </a:schemeClr>
                </a:solidFill>
                <a:ea typeface="+mn-lt"/>
                <a:cs typeface="+mn-lt"/>
              </a:rPr>
              <a:t>, </a:t>
            </a:r>
            <a:r>
              <a:rPr lang="en-US" sz="1400" dirty="0">
                <a:solidFill>
                  <a:schemeClr val="accent3">
                    <a:lumMod val="25000"/>
                  </a:schemeClr>
                </a:solidFill>
                <a:latin typeface="Consolas"/>
              </a:rPr>
              <a:t>info()</a:t>
            </a:r>
            <a:r>
              <a:rPr lang="en-US" sz="1400" dirty="0">
                <a:solidFill>
                  <a:schemeClr val="accent3">
                    <a:lumMod val="25000"/>
                  </a:schemeClr>
                </a:solidFill>
                <a:ea typeface="+mn-lt"/>
                <a:cs typeface="+mn-lt"/>
              </a:rPr>
              <a:t>, and </a:t>
            </a:r>
            <a:r>
              <a:rPr lang="en-US" sz="1400" dirty="0">
                <a:solidFill>
                  <a:schemeClr val="accent3">
                    <a:lumMod val="25000"/>
                  </a:schemeClr>
                </a:solidFill>
                <a:latin typeface="Consolas"/>
              </a:rPr>
              <a:t>describe()</a:t>
            </a:r>
            <a:r>
              <a:rPr lang="en-US" sz="1400" dirty="0">
                <a:solidFill>
                  <a:schemeClr val="accent3">
                    <a:lumMod val="25000"/>
                  </a:schemeClr>
                </a:solidFill>
                <a:ea typeface="+mn-lt"/>
                <a:cs typeface="+mn-lt"/>
              </a:rPr>
              <a:t> to understand structure and quality.</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Handle Missing Values</a:t>
            </a:r>
            <a:r>
              <a:rPr lang="en-US" sz="1400" dirty="0">
                <a:solidFill>
                  <a:schemeClr val="accent3">
                    <a:lumMod val="25000"/>
                  </a:schemeClr>
                </a:solidFill>
                <a:ea typeface="+mn-lt"/>
                <a:cs typeface="+mn-lt"/>
              </a:rPr>
              <a:t> – Impute, drop, or flag null entries.</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Fix Data Types</a:t>
            </a:r>
            <a:r>
              <a:rPr lang="en-US" sz="1400" dirty="0">
                <a:solidFill>
                  <a:schemeClr val="accent3">
                    <a:lumMod val="25000"/>
                  </a:schemeClr>
                </a:solidFill>
                <a:ea typeface="+mn-lt"/>
                <a:cs typeface="+mn-lt"/>
              </a:rPr>
              <a:t> – Convert strings to dates, floats to integers, etc.</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Remove Duplicates</a:t>
            </a:r>
            <a:r>
              <a:rPr lang="en-US" sz="1400" dirty="0">
                <a:solidFill>
                  <a:schemeClr val="accent3">
                    <a:lumMod val="25000"/>
                  </a:schemeClr>
                </a:solidFill>
                <a:ea typeface="+mn-lt"/>
                <a:cs typeface="+mn-lt"/>
              </a:rPr>
              <a:t> – Identify and drop repeated records.</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Standardize Formats</a:t>
            </a:r>
            <a:r>
              <a:rPr lang="en-US" sz="1400" dirty="0">
                <a:solidFill>
                  <a:schemeClr val="accent3">
                    <a:lumMod val="25000"/>
                  </a:schemeClr>
                </a:solidFill>
                <a:ea typeface="+mn-lt"/>
                <a:cs typeface="+mn-lt"/>
              </a:rPr>
              <a:t> – Ensure consistency in date formats, capitalization, units.</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Filter &amp; Select Relevant Data</a:t>
            </a:r>
            <a:r>
              <a:rPr lang="en-US" sz="1400" dirty="0">
                <a:solidFill>
                  <a:schemeClr val="accent3">
                    <a:lumMod val="25000"/>
                  </a:schemeClr>
                </a:solidFill>
                <a:ea typeface="+mn-lt"/>
                <a:cs typeface="+mn-lt"/>
              </a:rPr>
              <a:t> – Remove unnecessary rows or columns.</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Feature Engineering</a:t>
            </a:r>
            <a:r>
              <a:rPr lang="en-US" sz="1400" dirty="0">
                <a:solidFill>
                  <a:schemeClr val="accent3">
                    <a:lumMod val="25000"/>
                  </a:schemeClr>
                </a:solidFill>
                <a:ea typeface="+mn-lt"/>
                <a:cs typeface="+mn-lt"/>
              </a:rPr>
              <a:t> – Create new variables from existing data.</a:t>
            </a:r>
            <a:endParaRPr lang="en-US" sz="1400">
              <a:solidFill>
                <a:schemeClr val="accent3">
                  <a:lumMod val="25000"/>
                </a:schemeClr>
              </a:solidFill>
              <a:ea typeface="Calibri"/>
              <a:cs typeface="Calibri"/>
            </a:endParaRPr>
          </a:p>
          <a:p>
            <a:r>
              <a:rPr lang="en-US" sz="1400" b="1" dirty="0">
                <a:solidFill>
                  <a:schemeClr val="accent3">
                    <a:lumMod val="25000"/>
                  </a:schemeClr>
                </a:solidFill>
                <a:ea typeface="+mn-lt"/>
                <a:cs typeface="+mn-lt"/>
              </a:rPr>
              <a:t>Final Cleaned Dataset</a:t>
            </a:r>
            <a:r>
              <a:rPr lang="en-US" sz="1400" dirty="0">
                <a:solidFill>
                  <a:schemeClr val="accent3">
                    <a:lumMod val="25000"/>
                  </a:schemeClr>
                </a:solidFill>
                <a:ea typeface="+mn-lt"/>
                <a:cs typeface="+mn-lt"/>
              </a:rPr>
              <a:t> – Save/export the wrangled data for analysis.</a:t>
            </a:r>
            <a:endParaRPr lang="en-US" sz="1400">
              <a:solidFill>
                <a:schemeClr val="accent3">
                  <a:lumMod val="25000"/>
                </a:schemeClr>
              </a:solidFill>
              <a:ea typeface="Calibri"/>
              <a:cs typeface="Calibri"/>
            </a:endParaRPr>
          </a:p>
          <a:p>
            <a:r>
              <a:rPr lang="en-US" sz="2200" b="1" dirty="0">
                <a:solidFill>
                  <a:schemeClr val="accent3">
                    <a:lumMod val="25000"/>
                  </a:schemeClr>
                </a:solidFill>
                <a:latin typeface="Abadi"/>
              </a:rPr>
              <a:t>GitHub URL:</a:t>
            </a:r>
            <a:r>
              <a:rPr lang="en-US" sz="2200" b="1" dirty="0">
                <a:solidFill>
                  <a:schemeClr val="accent3">
                    <a:lumMod val="25000"/>
                  </a:schemeClr>
                </a:solidFill>
                <a:latin typeface="Abadi"/>
                <a:ea typeface="+mn-lt"/>
                <a:cs typeface="+mn-lt"/>
              </a:rPr>
              <a:t>  </a:t>
            </a:r>
            <a:r>
              <a:rPr lang="en-US" sz="2000" dirty="0">
                <a:solidFill>
                  <a:schemeClr val="accent3">
                    <a:lumMod val="25000"/>
                  </a:schemeClr>
                </a:solidFill>
                <a:ea typeface="+mn-lt"/>
                <a:cs typeface="+mn-lt"/>
              </a:rPr>
              <a:t>https://github.com/Muhammad-Aftab-web/DataScience_Coursera/blob/main/SPACEX_DataWrangling.ipynb</a:t>
            </a:r>
            <a:endParaRPr lang="en-US" sz="2000">
              <a:solidFill>
                <a:schemeClr val="accent3">
                  <a:lumMod val="25000"/>
                </a:schemeClr>
              </a:solidFill>
              <a:latin typeface="Abadi" panose="020B0604020104020204" pitchFamily="34" charset="0"/>
              <a:ea typeface="+mn-lt"/>
              <a:cs typeface="+mn-lt"/>
            </a:endParaRPr>
          </a:p>
          <a:p>
            <a:endParaRPr lang="en-US" sz="2400" dirty="0">
              <a:ea typeface="Calibri"/>
              <a:cs typeface="Calibri"/>
            </a:endParaRPr>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2734472D-1CDA-1308-352F-F3C4AE77B902}"/>
              </a:ext>
            </a:extLst>
          </p:cNvPr>
          <p:cNvSpPr/>
          <p:nvPr/>
        </p:nvSpPr>
        <p:spPr>
          <a:xfrm>
            <a:off x="9144299" y="1467389"/>
            <a:ext cx="936625" cy="251004"/>
          </a:xfrm>
          <a:prstGeom prst="roundRect">
            <a:avLst/>
          </a:prstGeom>
          <a:ln>
            <a:solidFill>
              <a:srgbClr val="F2F4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Start</a:t>
            </a:r>
            <a:endParaRPr lang="en-US" dirty="0"/>
          </a:p>
        </p:txBody>
      </p:sp>
      <p:sp>
        <p:nvSpPr>
          <p:cNvPr id="3" name="Rectangle: Rounded Corners 2">
            <a:extLst>
              <a:ext uri="{FF2B5EF4-FFF2-40B4-BE49-F238E27FC236}">
                <a16:creationId xmlns:a16="http://schemas.microsoft.com/office/drawing/2014/main" id="{6F3FED52-B545-42F0-C3BE-42BEBED04A31}"/>
              </a:ext>
            </a:extLst>
          </p:cNvPr>
          <p:cNvSpPr/>
          <p:nvPr/>
        </p:nvSpPr>
        <p:spPr>
          <a:xfrm>
            <a:off x="8871129" y="2358785"/>
            <a:ext cx="1497341" cy="2653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Inspect Data</a:t>
            </a:r>
            <a:endParaRPr lang="en-US" dirty="0"/>
          </a:p>
        </p:txBody>
      </p:sp>
      <p:sp>
        <p:nvSpPr>
          <p:cNvPr id="6" name="Rectangle: Rounded Corners 5">
            <a:extLst>
              <a:ext uri="{FF2B5EF4-FFF2-40B4-BE49-F238E27FC236}">
                <a16:creationId xmlns:a16="http://schemas.microsoft.com/office/drawing/2014/main" id="{C114DED1-44E4-CCA0-8617-5C82012002CB}"/>
              </a:ext>
            </a:extLst>
          </p:cNvPr>
          <p:cNvSpPr/>
          <p:nvPr/>
        </p:nvSpPr>
        <p:spPr>
          <a:xfrm>
            <a:off x="8468565" y="2804483"/>
            <a:ext cx="2331226" cy="2653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Handle Missing Value</a:t>
            </a:r>
            <a:endParaRPr lang="en-US" dirty="0"/>
          </a:p>
        </p:txBody>
      </p:sp>
      <p:sp>
        <p:nvSpPr>
          <p:cNvPr id="7" name="Rectangle: Rounded Corners 6">
            <a:extLst>
              <a:ext uri="{FF2B5EF4-FFF2-40B4-BE49-F238E27FC236}">
                <a16:creationId xmlns:a16="http://schemas.microsoft.com/office/drawing/2014/main" id="{6A54B472-6E6F-0D7C-B824-F60420027B55}"/>
              </a:ext>
            </a:extLst>
          </p:cNvPr>
          <p:cNvSpPr/>
          <p:nvPr/>
        </p:nvSpPr>
        <p:spPr>
          <a:xfrm>
            <a:off x="8856750" y="3235804"/>
            <a:ext cx="1569228" cy="2653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Fix Data Types</a:t>
            </a:r>
            <a:endParaRPr lang="en-US" dirty="0"/>
          </a:p>
        </p:txBody>
      </p:sp>
      <p:sp>
        <p:nvSpPr>
          <p:cNvPr id="9" name="Rectangle: Rounded Corners 8">
            <a:extLst>
              <a:ext uri="{FF2B5EF4-FFF2-40B4-BE49-F238E27FC236}">
                <a16:creationId xmlns:a16="http://schemas.microsoft.com/office/drawing/2014/main" id="{7925BED5-3515-F311-6689-6DE4F6764188}"/>
              </a:ext>
            </a:extLst>
          </p:cNvPr>
          <p:cNvSpPr/>
          <p:nvPr/>
        </p:nvSpPr>
        <p:spPr>
          <a:xfrm rot="-10800000" flipV="1">
            <a:off x="8597958" y="3731222"/>
            <a:ext cx="2101190" cy="2378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Remove Duplicates</a:t>
            </a:r>
          </a:p>
        </p:txBody>
      </p:sp>
      <p:sp>
        <p:nvSpPr>
          <p:cNvPr id="10" name="Rectangle: Rounded Corners 9">
            <a:extLst>
              <a:ext uri="{FF2B5EF4-FFF2-40B4-BE49-F238E27FC236}">
                <a16:creationId xmlns:a16="http://schemas.microsoft.com/office/drawing/2014/main" id="{2285D851-FE95-1510-CB11-4BD6E7507089}"/>
              </a:ext>
            </a:extLst>
          </p:cNvPr>
          <p:cNvSpPr/>
          <p:nvPr/>
        </p:nvSpPr>
        <p:spPr>
          <a:xfrm>
            <a:off x="8497318" y="4170332"/>
            <a:ext cx="2331227" cy="251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Standardize Formats</a:t>
            </a:r>
            <a:endParaRPr lang="en-US" dirty="0"/>
          </a:p>
        </p:txBody>
      </p:sp>
      <p:sp>
        <p:nvSpPr>
          <p:cNvPr id="11" name="Rectangle: Rounded Corners 10">
            <a:extLst>
              <a:ext uri="{FF2B5EF4-FFF2-40B4-BE49-F238E27FC236}">
                <a16:creationId xmlns:a16="http://schemas.microsoft.com/office/drawing/2014/main" id="{6254A7D5-F919-CD07-9D74-5B1A73F3850B}"/>
              </a:ext>
            </a:extLst>
          </p:cNvPr>
          <p:cNvSpPr/>
          <p:nvPr/>
        </p:nvSpPr>
        <p:spPr>
          <a:xfrm>
            <a:off x="8238525" y="4659162"/>
            <a:ext cx="2906322" cy="2510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Filter &amp; Select Relevant Data</a:t>
            </a:r>
            <a:endParaRPr lang="en-US" dirty="0"/>
          </a:p>
        </p:txBody>
      </p:sp>
      <p:sp>
        <p:nvSpPr>
          <p:cNvPr id="12" name="Rectangle: Rounded Corners 11">
            <a:extLst>
              <a:ext uri="{FF2B5EF4-FFF2-40B4-BE49-F238E27FC236}">
                <a16:creationId xmlns:a16="http://schemas.microsoft.com/office/drawing/2014/main" id="{182320DF-9E8E-855D-670C-18FBBD50ED6E}"/>
              </a:ext>
            </a:extLst>
          </p:cNvPr>
          <p:cNvSpPr/>
          <p:nvPr/>
        </p:nvSpPr>
        <p:spPr>
          <a:xfrm>
            <a:off x="8511695" y="5119238"/>
            <a:ext cx="2359983" cy="251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Feature Engineering</a:t>
            </a:r>
            <a:endParaRPr lang="en-US" dirty="0"/>
          </a:p>
        </p:txBody>
      </p:sp>
      <p:sp>
        <p:nvSpPr>
          <p:cNvPr id="13" name="Rectangle: Rounded Corners 12">
            <a:extLst>
              <a:ext uri="{FF2B5EF4-FFF2-40B4-BE49-F238E27FC236}">
                <a16:creationId xmlns:a16="http://schemas.microsoft.com/office/drawing/2014/main" id="{18D482BC-D8C2-7327-60EF-B8DC9CB56646}"/>
              </a:ext>
            </a:extLst>
          </p:cNvPr>
          <p:cNvSpPr/>
          <p:nvPr/>
        </p:nvSpPr>
        <p:spPr>
          <a:xfrm>
            <a:off x="8511695" y="5593690"/>
            <a:ext cx="2388737" cy="222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Final Cleaned Dataset</a:t>
            </a:r>
            <a:endParaRPr lang="en-US" dirty="0"/>
          </a:p>
        </p:txBody>
      </p:sp>
      <p:sp>
        <p:nvSpPr>
          <p:cNvPr id="14" name="Rectangle: Rounded Corners 13">
            <a:extLst>
              <a:ext uri="{FF2B5EF4-FFF2-40B4-BE49-F238E27FC236}">
                <a16:creationId xmlns:a16="http://schemas.microsoft.com/office/drawing/2014/main" id="{BB9BEAE2-9C78-F3CB-F159-FF102D1874B0}"/>
              </a:ext>
            </a:extLst>
          </p:cNvPr>
          <p:cNvSpPr/>
          <p:nvPr/>
        </p:nvSpPr>
        <p:spPr>
          <a:xfrm>
            <a:off x="9230563" y="6010633"/>
            <a:ext cx="893493" cy="222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End</a:t>
            </a:r>
            <a:endParaRPr lang="en-US" dirty="0"/>
          </a:p>
        </p:txBody>
      </p:sp>
      <p:sp>
        <p:nvSpPr>
          <p:cNvPr id="15" name="Rectangle: Rounded Corners 14">
            <a:extLst>
              <a:ext uri="{FF2B5EF4-FFF2-40B4-BE49-F238E27FC236}">
                <a16:creationId xmlns:a16="http://schemas.microsoft.com/office/drawing/2014/main" id="{A6C0E7E3-1DC3-C044-291C-485DF583881C}"/>
              </a:ext>
            </a:extLst>
          </p:cNvPr>
          <p:cNvSpPr/>
          <p:nvPr/>
        </p:nvSpPr>
        <p:spPr>
          <a:xfrm>
            <a:off x="8669846" y="1898709"/>
            <a:ext cx="1899907" cy="2653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Load Raw Data</a:t>
            </a:r>
            <a:endParaRPr lang="en-US" dirty="0"/>
          </a:p>
        </p:txBody>
      </p:sp>
      <p:cxnSp>
        <p:nvCxnSpPr>
          <p:cNvPr id="16" name="Straight Arrow Connector 15">
            <a:extLst>
              <a:ext uri="{FF2B5EF4-FFF2-40B4-BE49-F238E27FC236}">
                <a16:creationId xmlns:a16="http://schemas.microsoft.com/office/drawing/2014/main" id="{4E0217E5-D56C-213D-6477-710027CBDF38}"/>
              </a:ext>
            </a:extLst>
          </p:cNvPr>
          <p:cNvCxnSpPr/>
          <p:nvPr/>
        </p:nvCxnSpPr>
        <p:spPr>
          <a:xfrm>
            <a:off x="9596641" y="1716893"/>
            <a:ext cx="1835" cy="224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9F4EA2-133B-11E2-DFA8-E50632AA76F6}"/>
              </a:ext>
            </a:extLst>
          </p:cNvPr>
          <p:cNvCxnSpPr>
            <a:cxnSpLocks/>
          </p:cNvCxnSpPr>
          <p:nvPr/>
        </p:nvCxnSpPr>
        <p:spPr>
          <a:xfrm>
            <a:off x="9596597" y="2622028"/>
            <a:ext cx="1835" cy="195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BB5C7E-FC84-5401-E6E8-F0BD9634904D}"/>
              </a:ext>
            </a:extLst>
          </p:cNvPr>
          <p:cNvCxnSpPr>
            <a:cxnSpLocks/>
          </p:cNvCxnSpPr>
          <p:nvPr/>
        </p:nvCxnSpPr>
        <p:spPr>
          <a:xfrm>
            <a:off x="9611018" y="2191345"/>
            <a:ext cx="1835" cy="195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89F7E0-AFCE-D641-2850-FC7ABFE45610}"/>
              </a:ext>
            </a:extLst>
          </p:cNvPr>
          <p:cNvCxnSpPr>
            <a:cxnSpLocks/>
          </p:cNvCxnSpPr>
          <p:nvPr/>
        </p:nvCxnSpPr>
        <p:spPr>
          <a:xfrm>
            <a:off x="9611018" y="3514062"/>
            <a:ext cx="1835" cy="224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C0202F-6E5F-9480-C191-80D644B4B489}"/>
              </a:ext>
            </a:extLst>
          </p:cNvPr>
          <p:cNvCxnSpPr>
            <a:cxnSpLocks/>
          </p:cNvCxnSpPr>
          <p:nvPr/>
        </p:nvCxnSpPr>
        <p:spPr>
          <a:xfrm>
            <a:off x="9596641" y="3082742"/>
            <a:ext cx="1835" cy="180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5DCBA3-9DA5-7506-39B2-F207735E5B2E}"/>
              </a:ext>
            </a:extLst>
          </p:cNvPr>
          <p:cNvCxnSpPr>
            <a:cxnSpLocks/>
          </p:cNvCxnSpPr>
          <p:nvPr/>
        </p:nvCxnSpPr>
        <p:spPr>
          <a:xfrm>
            <a:off x="9611017" y="3959760"/>
            <a:ext cx="1835" cy="224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BEEF27D-A6A0-5967-C5FB-0D9C3AFA656E}"/>
              </a:ext>
            </a:extLst>
          </p:cNvPr>
          <p:cNvCxnSpPr>
            <a:cxnSpLocks/>
          </p:cNvCxnSpPr>
          <p:nvPr/>
        </p:nvCxnSpPr>
        <p:spPr>
          <a:xfrm>
            <a:off x="9654150" y="5828817"/>
            <a:ext cx="1835" cy="195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C7160F-08FF-C3DA-5034-17BB195D501A}"/>
              </a:ext>
            </a:extLst>
          </p:cNvPr>
          <p:cNvCxnSpPr>
            <a:cxnSpLocks/>
          </p:cNvCxnSpPr>
          <p:nvPr/>
        </p:nvCxnSpPr>
        <p:spPr>
          <a:xfrm>
            <a:off x="9639773" y="5383119"/>
            <a:ext cx="1835" cy="224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67D6E-E7EC-EBF2-20F3-A6594BF782D5}"/>
              </a:ext>
            </a:extLst>
          </p:cNvPr>
          <p:cNvCxnSpPr>
            <a:cxnSpLocks/>
          </p:cNvCxnSpPr>
          <p:nvPr/>
        </p:nvCxnSpPr>
        <p:spPr>
          <a:xfrm>
            <a:off x="9654150" y="4923043"/>
            <a:ext cx="1835" cy="224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1F05F4-9CC4-10D0-597D-711B77876B3B}"/>
              </a:ext>
            </a:extLst>
          </p:cNvPr>
          <p:cNvCxnSpPr>
            <a:cxnSpLocks/>
          </p:cNvCxnSpPr>
          <p:nvPr/>
        </p:nvCxnSpPr>
        <p:spPr>
          <a:xfrm>
            <a:off x="9639773" y="4448591"/>
            <a:ext cx="1835" cy="224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3200" b="1" dirty="0">
                <a:solidFill>
                  <a:schemeClr val="accent3">
                    <a:lumMod val="25000"/>
                  </a:schemeClr>
                </a:solidFill>
                <a:latin typeface="Abadi"/>
              </a:rPr>
              <a:t>Charts Used:</a:t>
            </a:r>
            <a:r>
              <a:rPr lang="en-US" sz="2400" b="1" dirty="0">
                <a:solidFill>
                  <a:schemeClr val="accent3">
                    <a:lumMod val="25000"/>
                  </a:schemeClr>
                </a:solidFill>
                <a:latin typeface="Abadi"/>
              </a:rPr>
              <a:t> </a:t>
            </a:r>
            <a:r>
              <a:rPr lang="en-US" sz="2000" dirty="0">
                <a:solidFill>
                  <a:schemeClr val="accent3">
                    <a:lumMod val="25000"/>
                  </a:schemeClr>
                </a:solidFill>
                <a:latin typeface="Abadi"/>
              </a:rPr>
              <a:t>The chart used in this notebook are like scatter plot, </a:t>
            </a:r>
            <a:r>
              <a:rPr lang="en-US" sz="2000" err="1">
                <a:solidFill>
                  <a:schemeClr val="accent3">
                    <a:lumMod val="25000"/>
                  </a:schemeClr>
                </a:solidFill>
                <a:latin typeface="Abadi"/>
              </a:rPr>
              <a:t>catplot</a:t>
            </a:r>
            <a:r>
              <a:rPr lang="en-US" sz="2000" dirty="0">
                <a:solidFill>
                  <a:schemeClr val="accent3">
                    <a:lumMod val="25000"/>
                  </a:schemeClr>
                </a:solidFill>
                <a:latin typeface="Abadi"/>
              </a:rPr>
              <a:t> and </a:t>
            </a:r>
            <a:r>
              <a:rPr lang="en-US" sz="2000" err="1">
                <a:solidFill>
                  <a:schemeClr val="accent3">
                    <a:lumMod val="25000"/>
                  </a:schemeClr>
                </a:solidFill>
                <a:latin typeface="Abadi"/>
              </a:rPr>
              <a:t>barplot</a:t>
            </a:r>
            <a:r>
              <a:rPr lang="en-US" sz="2000" dirty="0">
                <a:solidFill>
                  <a:schemeClr val="accent3">
                    <a:lumMod val="25000"/>
                  </a:schemeClr>
                </a:solidFill>
                <a:latin typeface="Abadi"/>
              </a:rPr>
              <a:t> to show the relationship between variables like for scatter and cat plot the variables used are Payload, </a:t>
            </a:r>
            <a:r>
              <a:rPr lang="en-US" sz="2000" err="1">
                <a:solidFill>
                  <a:schemeClr val="accent3">
                    <a:lumMod val="25000"/>
                  </a:schemeClr>
                </a:solidFill>
                <a:latin typeface="Abadi"/>
              </a:rPr>
              <a:t>LaunchSite</a:t>
            </a:r>
            <a:r>
              <a:rPr lang="en-US" sz="2000" dirty="0">
                <a:solidFill>
                  <a:schemeClr val="accent3">
                    <a:lumMod val="25000"/>
                  </a:schemeClr>
                </a:solidFill>
                <a:latin typeface="Abadi"/>
              </a:rPr>
              <a:t>, Flight Number and Orbit. For </a:t>
            </a:r>
            <a:r>
              <a:rPr lang="en-US" sz="2000" err="1">
                <a:solidFill>
                  <a:schemeClr val="accent3">
                    <a:lumMod val="25000"/>
                  </a:schemeClr>
                </a:solidFill>
                <a:latin typeface="Abadi"/>
              </a:rPr>
              <a:t>barplot</a:t>
            </a:r>
            <a:r>
              <a:rPr lang="en-US" sz="2000" dirty="0">
                <a:solidFill>
                  <a:schemeClr val="accent3">
                    <a:lumMod val="25000"/>
                  </a:schemeClr>
                </a:solidFill>
                <a:latin typeface="Abadi"/>
              </a:rPr>
              <a:t> we used </a:t>
            </a:r>
            <a:r>
              <a:rPr lang="en-US" sz="2000" err="1">
                <a:solidFill>
                  <a:schemeClr val="accent3">
                    <a:lumMod val="25000"/>
                  </a:schemeClr>
                </a:solidFill>
                <a:latin typeface="Abadi"/>
              </a:rPr>
              <a:t>Class_mean</a:t>
            </a:r>
            <a:r>
              <a:rPr lang="en-US" sz="2000" dirty="0">
                <a:solidFill>
                  <a:schemeClr val="accent3">
                    <a:lumMod val="25000"/>
                  </a:schemeClr>
                </a:solidFill>
                <a:latin typeface="Abadi"/>
              </a:rPr>
              <a:t> by Orbit and </a:t>
            </a:r>
            <a:r>
              <a:rPr lang="en-US" sz="2000" err="1">
                <a:solidFill>
                  <a:schemeClr val="accent3">
                    <a:lumMod val="25000"/>
                  </a:schemeClr>
                </a:solidFill>
                <a:latin typeface="Abadi"/>
              </a:rPr>
              <a:t>finaly</a:t>
            </a:r>
            <a:r>
              <a:rPr lang="en-US" sz="2000" dirty="0">
                <a:solidFill>
                  <a:schemeClr val="accent3">
                    <a:lumMod val="25000"/>
                  </a:schemeClr>
                </a:solidFill>
                <a:latin typeface="Abadi"/>
              </a:rPr>
              <a:t> For Line Plot we used Year and Success Rate variables</a:t>
            </a:r>
          </a:p>
          <a:p>
            <a:pPr>
              <a:lnSpc>
                <a:spcPct val="100000"/>
              </a:lnSpc>
              <a:spcBef>
                <a:spcPts val="1400"/>
              </a:spcBef>
            </a:pPr>
            <a:endParaRPr lang="en-US" sz="1800" b="1" dirty="0">
              <a:solidFill>
                <a:schemeClr val="accent3">
                  <a:lumMod val="25000"/>
                </a:schemeClr>
              </a:solidFill>
              <a:latin typeface="Abadi"/>
            </a:endParaRPr>
          </a:p>
          <a:p>
            <a:pPr>
              <a:lnSpc>
                <a:spcPct val="100000"/>
              </a:lnSpc>
              <a:spcBef>
                <a:spcPts val="1400"/>
              </a:spcBef>
            </a:pPr>
            <a:r>
              <a:rPr lang="en-US" b="1" dirty="0">
                <a:solidFill>
                  <a:schemeClr val="accent3">
                    <a:lumMod val="25000"/>
                  </a:schemeClr>
                </a:solidFill>
                <a:latin typeface="Abadi"/>
              </a:rPr>
              <a:t>GitHub URL : </a:t>
            </a:r>
            <a:r>
              <a:rPr lang="en-US" dirty="0">
                <a:solidFill>
                  <a:schemeClr val="accent3">
                    <a:lumMod val="25000"/>
                  </a:schemeClr>
                </a:solidFill>
                <a:ea typeface="+mn-lt"/>
                <a:cs typeface="+mn-lt"/>
              </a:rPr>
              <a:t>https://github.com/Muhammad-Aftab-web/DataScience_Coursera/blob/main/SPACEX_EDA_Visualiztioni.ipynb</a:t>
            </a:r>
            <a:endParaRPr lang="en-US" b="1" dirty="0">
              <a:solidFill>
                <a:schemeClr val="accent3">
                  <a:lumMod val="25000"/>
                </a:schemeClr>
              </a:solidFill>
              <a:latin typeface="Abadi"/>
            </a:endParaRPr>
          </a:p>
          <a:p>
            <a:pPr marL="0" indent="0">
              <a:lnSpc>
                <a:spcPct val="100000"/>
              </a:lnSpc>
              <a:spcBef>
                <a:spcPts val="1400"/>
              </a:spcBef>
              <a:buNone/>
            </a:pPr>
            <a:endParaRPr lang="en-US" sz="2400" b="1"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Abadi"/>
              </a:rPr>
              <a:t>SQL Queries:</a:t>
            </a:r>
            <a:r>
              <a:rPr lang="en-US" b="1" dirty="0">
                <a:solidFill>
                  <a:schemeClr val="accent3">
                    <a:lumMod val="25000"/>
                  </a:schemeClr>
                </a:solidFill>
                <a:latin typeface="Abadi"/>
              </a:rPr>
              <a:t> </a:t>
            </a:r>
            <a:r>
              <a:rPr lang="en-US" sz="1800" dirty="0">
                <a:solidFill>
                  <a:schemeClr val="accent3">
                    <a:lumMod val="25000"/>
                  </a:schemeClr>
                </a:solidFill>
                <a:latin typeface="Abadi"/>
              </a:rPr>
              <a:t>The queries used in this notebook are as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a:rPr>
              <a:t>select distinct launch sites</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a:rPr>
              <a:t>Select launch sites where launch sites begin with CCA characters</a:t>
            </a:r>
          </a:p>
          <a:p>
            <a:pPr>
              <a:lnSpc>
                <a:spcPct val="100000"/>
              </a:lnSpc>
              <a:spcBef>
                <a:spcPts val="1400"/>
              </a:spcBef>
            </a:pPr>
            <a:r>
              <a:rPr lang="en-US" sz="1600" dirty="0">
                <a:solidFill>
                  <a:schemeClr val="accent3">
                    <a:lumMod val="25000"/>
                  </a:schemeClr>
                </a:solidFill>
                <a:latin typeface="Abadi"/>
              </a:rPr>
              <a:t>Select the total Payload mass of Nasa boosters</a:t>
            </a:r>
          </a:p>
          <a:p>
            <a:pPr>
              <a:lnSpc>
                <a:spcPct val="100000"/>
              </a:lnSpc>
              <a:spcBef>
                <a:spcPts val="1400"/>
              </a:spcBef>
            </a:pPr>
            <a:r>
              <a:rPr lang="en-US" sz="1600">
                <a:solidFill>
                  <a:schemeClr val="accent3">
                    <a:lumMod val="25000"/>
                  </a:schemeClr>
                </a:solidFill>
                <a:latin typeface="Abadi"/>
              </a:rPr>
              <a:t>Select </a:t>
            </a:r>
            <a:r>
              <a:rPr lang="en-US" sz="1400"/>
              <a:t>average payload mass carried by booster version F9 v1.1</a:t>
            </a:r>
            <a:endParaRPr lang="en-US" sz="140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Select the first date when Ground pad launch was successful</a:t>
            </a:r>
          </a:p>
          <a:p>
            <a:pPr>
              <a:lnSpc>
                <a:spcPct val="100000"/>
              </a:lnSpc>
              <a:spcBef>
                <a:spcPts val="1400"/>
              </a:spcBef>
            </a:pPr>
            <a:r>
              <a:rPr lang="en-US" sz="1600" dirty="0">
                <a:solidFill>
                  <a:schemeClr val="accent3">
                    <a:lumMod val="25000"/>
                  </a:schemeClr>
                </a:solidFill>
                <a:latin typeface="Abadi"/>
              </a:rPr>
              <a:t>Selecting</a:t>
            </a:r>
            <a:r>
              <a:rPr lang="en-US" dirty="0">
                <a:solidFill>
                  <a:schemeClr val="accent3">
                    <a:lumMod val="25000"/>
                  </a:schemeClr>
                </a:solidFill>
                <a:latin typeface="Abadi"/>
              </a:rPr>
              <a:t> </a:t>
            </a:r>
            <a:r>
              <a:rPr lang="en-US" sz="1400" dirty="0"/>
              <a:t>the names of the boosters which have success in drone ship and have payload mass greater than 4000 but less than 6000</a:t>
            </a:r>
            <a:endParaRPr lang="en-US" sz="1400" dirty="0">
              <a:solidFill>
                <a:schemeClr val="accent3">
                  <a:lumMod val="25000"/>
                </a:schemeClr>
              </a:solidFill>
              <a:latin typeface="Abadi"/>
            </a:endParaRPr>
          </a:p>
          <a:p>
            <a:pPr>
              <a:lnSpc>
                <a:spcPct val="100000"/>
              </a:lnSpc>
              <a:spcBef>
                <a:spcPts val="1400"/>
              </a:spcBef>
            </a:pPr>
            <a:r>
              <a:rPr lang="en-US" sz="2400" b="1">
                <a:solidFill>
                  <a:schemeClr val="accent3">
                    <a:lumMod val="25000"/>
                  </a:schemeClr>
                </a:solidFill>
                <a:latin typeface="Abadi"/>
              </a:rPr>
              <a:t>GitHub URL:</a:t>
            </a:r>
            <a:r>
              <a:rPr lang="en-US" b="1">
                <a:solidFill>
                  <a:schemeClr val="accent3">
                    <a:lumMod val="25000"/>
                  </a:schemeClr>
                </a:solidFill>
                <a:latin typeface="Abadi"/>
              </a:rPr>
              <a:t> </a:t>
            </a:r>
            <a:r>
              <a:rPr lang="en-US" sz="2000">
                <a:solidFill>
                  <a:schemeClr val="accent3">
                    <a:lumMod val="25000"/>
                  </a:schemeClr>
                </a:solidFill>
                <a:ea typeface="+mn-lt"/>
                <a:cs typeface="+mn-lt"/>
              </a:rPr>
              <a:t>https://github.com/Muhammad-Aftab-web/DataScience_Coursera/blob/main/SPACEX_EDA_SQL.ipynb</a:t>
            </a: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400" b="1" dirty="0">
                <a:solidFill>
                  <a:schemeClr val="accent3">
                    <a:lumMod val="25000"/>
                  </a:schemeClr>
                </a:solidFill>
                <a:latin typeface="Abadi"/>
              </a:rPr>
              <a:t>Folium Objects: </a:t>
            </a:r>
            <a:r>
              <a:rPr lang="en-US" sz="2200" dirty="0">
                <a:solidFill>
                  <a:schemeClr val="accent3">
                    <a:lumMod val="25000"/>
                  </a:schemeClr>
                </a:solidFill>
                <a:latin typeface="Abadi"/>
              </a:rPr>
              <a:t>The folium objects like marker, circle and other  in the notebook are used to represent the launch sites location on the map by marking it using pop up and pointing the successful and fail launching  of each launching site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400" b="1" dirty="0">
                <a:solidFill>
                  <a:schemeClr val="accent3">
                    <a:lumMod val="25000"/>
                  </a:schemeClr>
                </a:solidFill>
                <a:latin typeface="Abadi"/>
              </a:rPr>
              <a:t>GitHub URL:</a:t>
            </a:r>
            <a:r>
              <a:rPr lang="en-US" sz="2200" b="1" dirty="0">
                <a:solidFill>
                  <a:schemeClr val="accent3">
                    <a:lumMod val="25000"/>
                  </a:schemeClr>
                </a:solidFill>
                <a:latin typeface="Abadi"/>
              </a:rPr>
              <a:t> </a:t>
            </a:r>
            <a:r>
              <a:rPr lang="en-US" sz="2400" dirty="0">
                <a:solidFill>
                  <a:schemeClr val="accent3">
                    <a:lumMod val="25000"/>
                  </a:schemeClr>
                </a:solidFill>
                <a:ea typeface="+mn-lt"/>
                <a:cs typeface="+mn-lt"/>
              </a:rPr>
              <a:t>https://github.com/Muhammad-Aftab-web/DataScience_Coursera/blob/main/SPACEX_LaunchSite_Loc.ipynb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61249" cy="4394470"/>
          </a:xfrm>
          <a:prstGeom prst="rect">
            <a:avLst/>
          </a:prstGeom>
        </p:spPr>
        <p:txBody>
          <a:bodyPr vert="horz" lIns="91440" tIns="45720" rIns="91440" bIns="45720" rtlCol="0" anchor="t">
            <a:normAutofit/>
          </a:bodyPr>
          <a:lstStyle/>
          <a:p>
            <a:pPr>
              <a:lnSpc>
                <a:spcPct val="100000"/>
              </a:lnSpc>
              <a:spcBef>
                <a:spcPts val="1400"/>
              </a:spcBef>
            </a:pPr>
            <a:r>
              <a:rPr lang="en-US" b="1" dirty="0" err="1">
                <a:solidFill>
                  <a:schemeClr val="accent3">
                    <a:lumMod val="25000"/>
                  </a:schemeClr>
                </a:solidFill>
                <a:latin typeface="Abadi"/>
              </a:rPr>
              <a:t>Plotly</a:t>
            </a:r>
            <a:r>
              <a:rPr lang="en-US" b="1" dirty="0">
                <a:solidFill>
                  <a:schemeClr val="accent3">
                    <a:lumMod val="25000"/>
                  </a:schemeClr>
                </a:solidFill>
                <a:latin typeface="Abadi"/>
              </a:rPr>
              <a:t> Plots: </a:t>
            </a:r>
            <a:r>
              <a:rPr lang="en-US" sz="2400" dirty="0">
                <a:solidFill>
                  <a:schemeClr val="accent3">
                    <a:lumMod val="25000"/>
                  </a:schemeClr>
                </a:solidFill>
                <a:latin typeface="Abadi"/>
              </a:rPr>
              <a:t>The plots used in this labs are pie chart to represent the successful and fail launching of each launching site and other plot were range slide </a:t>
            </a:r>
          </a:p>
          <a:p>
            <a:pPr>
              <a:lnSpc>
                <a:spcPct val="100000"/>
              </a:lnSpc>
              <a:spcBef>
                <a:spcPts val="1400"/>
              </a:spcBef>
            </a:pPr>
            <a:endParaRPr lang="en-US" sz="2400" dirty="0">
              <a:solidFill>
                <a:schemeClr val="accent3">
                  <a:lumMod val="25000"/>
                </a:schemeClr>
              </a:solidFill>
              <a:latin typeface="Abadi"/>
              <a:ea typeface="Calibri"/>
              <a:cs typeface="Calibri"/>
            </a:endParaRPr>
          </a:p>
          <a:p>
            <a:pPr>
              <a:lnSpc>
                <a:spcPct val="100000"/>
              </a:lnSpc>
              <a:spcBef>
                <a:spcPts val="1400"/>
              </a:spcBef>
            </a:pPr>
            <a:r>
              <a:rPr lang="en-US" b="1" dirty="0">
                <a:solidFill>
                  <a:schemeClr val="accent3">
                    <a:lumMod val="25000"/>
                  </a:schemeClr>
                </a:solidFill>
                <a:latin typeface="Abadi"/>
                <a:ea typeface="Calibri"/>
                <a:cs typeface="Calibri"/>
              </a:rPr>
              <a:t>Purpose</a:t>
            </a:r>
            <a:r>
              <a:rPr lang="en-US" dirty="0">
                <a:solidFill>
                  <a:schemeClr val="accent3">
                    <a:lumMod val="25000"/>
                  </a:schemeClr>
                </a:solidFill>
                <a:latin typeface="Abadi"/>
                <a:ea typeface="Calibri"/>
                <a:cs typeface="Calibri"/>
              </a:rPr>
              <a:t>: </a:t>
            </a:r>
            <a:r>
              <a:rPr lang="en-US" sz="2000" dirty="0">
                <a:solidFill>
                  <a:schemeClr val="accent3">
                    <a:lumMod val="25000"/>
                  </a:schemeClr>
                </a:solidFill>
                <a:latin typeface="Abadi"/>
                <a:ea typeface="Calibri"/>
                <a:cs typeface="Calibri"/>
              </a:rPr>
              <a:t>W</a:t>
            </a:r>
            <a:r>
              <a:rPr lang="en-US" sz="2400" dirty="0">
                <a:solidFill>
                  <a:schemeClr val="accent3">
                    <a:lumMod val="25000"/>
                  </a:schemeClr>
                </a:solidFill>
                <a:latin typeface="Abadi"/>
                <a:ea typeface="Calibri"/>
                <a:cs typeface="Calibri"/>
              </a:rPr>
              <a:t>e used these plot to give an interactive presentation</a:t>
            </a:r>
          </a:p>
          <a:p>
            <a:pPr>
              <a:lnSpc>
                <a:spcPct val="100000"/>
              </a:lnSpc>
              <a:spcBef>
                <a:spcPts val="1400"/>
              </a:spcBef>
            </a:pPr>
            <a:r>
              <a:rPr lang="en-US" b="1" dirty="0">
                <a:solidFill>
                  <a:schemeClr val="accent3">
                    <a:lumMod val="25000"/>
                  </a:schemeClr>
                </a:solidFill>
                <a:latin typeface="Abadi"/>
              </a:rPr>
              <a:t>GitHub URL</a:t>
            </a:r>
            <a:r>
              <a:rPr lang="en-US" sz="32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46119" cy="4193187"/>
          </a:xfrm>
          <a:prstGeom prst="rect">
            <a:avLst/>
          </a:prstGeom>
        </p:spPr>
        <p:txBody>
          <a:bodyPr lIns="91440" tIns="45720" rIns="91440" bIns="45720" anchor="t">
            <a:normAutofit/>
          </a:bodyPr>
          <a:lstStyle/>
          <a:p>
            <a:pPr>
              <a:lnSpc>
                <a:spcPct val="100000"/>
              </a:lnSpc>
              <a:spcBef>
                <a:spcPts val="1400"/>
              </a:spcBef>
            </a:pPr>
            <a:r>
              <a:rPr lang="en-US" sz="2000" b="1" dirty="0">
                <a:solidFill>
                  <a:schemeClr val="accent3">
                    <a:lumMod val="25000"/>
                  </a:schemeClr>
                </a:solidFill>
                <a:latin typeface="Abadi"/>
              </a:rPr>
              <a:t>Model Development:</a:t>
            </a:r>
            <a:r>
              <a:rPr lang="en-US" sz="1800" dirty="0">
                <a:solidFill>
                  <a:schemeClr val="accent3">
                    <a:lumMod val="25000"/>
                  </a:schemeClr>
                </a:solidFill>
                <a:latin typeface="Abadi"/>
              </a:rPr>
              <a:t> The models used in this notebook are used to solve classification problem which was that a booster will land safely or not on a pad. The algorithms used in this notebook are </a:t>
            </a:r>
            <a:r>
              <a:rPr lang="en-US" sz="1800" dirty="0" err="1">
                <a:solidFill>
                  <a:schemeClr val="accent3">
                    <a:lumMod val="25000"/>
                  </a:schemeClr>
                </a:solidFill>
                <a:latin typeface="Abadi"/>
              </a:rPr>
              <a:t>LinearRegression</a:t>
            </a:r>
            <a:r>
              <a:rPr lang="en-US" sz="1800" dirty="0">
                <a:solidFill>
                  <a:schemeClr val="accent3">
                    <a:lumMod val="25000"/>
                  </a:schemeClr>
                </a:solidFill>
                <a:latin typeface="Abadi"/>
              </a:rPr>
              <a:t>, Decision Tree, </a:t>
            </a:r>
            <a:r>
              <a:rPr lang="en-US" sz="1800" dirty="0" err="1">
                <a:solidFill>
                  <a:schemeClr val="accent3">
                    <a:lumMod val="25000"/>
                  </a:schemeClr>
                </a:solidFill>
                <a:latin typeface="Abadi"/>
              </a:rPr>
              <a:t>KNNeighbore</a:t>
            </a:r>
            <a:r>
              <a:rPr lang="en-US" sz="1800" dirty="0">
                <a:solidFill>
                  <a:schemeClr val="accent3">
                    <a:lumMod val="25000"/>
                  </a:schemeClr>
                </a:solidFill>
                <a:latin typeface="Abadi"/>
              </a:rPr>
              <a:t>, and SVM in a </a:t>
            </a:r>
            <a:r>
              <a:rPr lang="en-US" sz="1800" dirty="0" err="1">
                <a:solidFill>
                  <a:schemeClr val="accent3">
                    <a:lumMod val="25000"/>
                  </a:schemeClr>
                </a:solidFill>
                <a:latin typeface="Abadi"/>
              </a:rPr>
              <a:t>GridSearchCV</a:t>
            </a:r>
            <a:endParaRPr lang="en-US" sz="1800" dirty="0" err="1">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000" b="1" dirty="0">
                <a:solidFill>
                  <a:schemeClr val="accent3">
                    <a:lumMod val="25000"/>
                  </a:schemeClr>
                </a:solidFill>
                <a:latin typeface="Abadi"/>
              </a:rPr>
              <a:t>GitHub URL :</a:t>
            </a:r>
            <a:r>
              <a:rPr lang="en-US" sz="2400" b="1" dirty="0">
                <a:solidFill>
                  <a:schemeClr val="accent3">
                    <a:lumMod val="25000"/>
                  </a:schemeClr>
                </a:solidFill>
                <a:latin typeface="Abadi"/>
              </a:rPr>
              <a:t> </a:t>
            </a:r>
            <a:r>
              <a:rPr lang="en-US" sz="1600" dirty="0">
                <a:solidFill>
                  <a:schemeClr val="accent3">
                    <a:lumMod val="25000"/>
                  </a:schemeClr>
                </a:solidFill>
                <a:ea typeface="+mn-lt"/>
                <a:cs typeface="+mn-lt"/>
              </a:rPr>
              <a:t>https://github.com/Muhammad-Aftab-web/DataScience_Coursera/blob/main/SpaceX-Machine-Learning-Prediction-Part-5-v1.ipynb</a:t>
            </a:r>
            <a:r>
              <a:rPr lang="en-US" sz="1400" dirty="0">
                <a:solidFill>
                  <a:schemeClr val="accent3">
                    <a:lumMod val="25000"/>
                  </a:schemeClr>
                </a:solidFill>
                <a:latin typeface="Abadi"/>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905120C7-78E7-D71F-0B4E-A0734A2C7563}"/>
              </a:ext>
            </a:extLst>
          </p:cNvPr>
          <p:cNvSpPr/>
          <p:nvPr/>
        </p:nvSpPr>
        <p:spPr>
          <a:xfrm>
            <a:off x="8157654" y="1612659"/>
            <a:ext cx="1615656" cy="3046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Load Datasets</a:t>
            </a:r>
            <a:endParaRPr lang="en-US" dirty="0"/>
          </a:p>
        </p:txBody>
      </p:sp>
      <p:sp>
        <p:nvSpPr>
          <p:cNvPr id="6" name="Rectangle: Rounded Corners 5">
            <a:extLst>
              <a:ext uri="{FF2B5EF4-FFF2-40B4-BE49-F238E27FC236}">
                <a16:creationId xmlns:a16="http://schemas.microsoft.com/office/drawing/2014/main" id="{87ED2636-A287-BF22-3BA9-CAE7F525C40B}"/>
              </a:ext>
            </a:extLst>
          </p:cNvPr>
          <p:cNvSpPr/>
          <p:nvPr/>
        </p:nvSpPr>
        <p:spPr>
          <a:xfrm>
            <a:off x="7467540" y="2058357"/>
            <a:ext cx="2995881" cy="304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 Matrix X and Target y</a:t>
            </a:r>
          </a:p>
        </p:txBody>
      </p:sp>
      <p:sp>
        <p:nvSpPr>
          <p:cNvPr id="9" name="Rectangle: Rounded Corners 8">
            <a:extLst>
              <a:ext uri="{FF2B5EF4-FFF2-40B4-BE49-F238E27FC236}">
                <a16:creationId xmlns:a16="http://schemas.microsoft.com/office/drawing/2014/main" id="{E32F106C-CE6C-DEDB-F91E-2AA94777ED4A}"/>
              </a:ext>
            </a:extLst>
          </p:cNvPr>
          <p:cNvSpPr/>
          <p:nvPr/>
        </p:nvSpPr>
        <p:spPr>
          <a:xfrm>
            <a:off x="7108107" y="2504054"/>
            <a:ext cx="3700371" cy="333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Data Preprocessing (</a:t>
            </a:r>
            <a:r>
              <a:rPr lang="en-US" dirty="0" err="1">
                <a:ea typeface="+mn-lt"/>
                <a:cs typeface="+mn-lt"/>
              </a:rPr>
              <a:t>StandardScaler</a:t>
            </a:r>
            <a:r>
              <a:rPr lang="en-US" dirty="0">
                <a:ea typeface="+mn-lt"/>
                <a:cs typeface="+mn-lt"/>
              </a:rPr>
              <a:t>)</a:t>
            </a:r>
            <a:endParaRPr lang="en-US" dirty="0"/>
          </a:p>
        </p:txBody>
      </p:sp>
      <p:sp>
        <p:nvSpPr>
          <p:cNvPr id="10" name="Rectangle: Rounded Corners 9">
            <a:extLst>
              <a:ext uri="{FF2B5EF4-FFF2-40B4-BE49-F238E27FC236}">
                <a16:creationId xmlns:a16="http://schemas.microsoft.com/office/drawing/2014/main" id="{F83CAC0D-C7FE-0B58-B984-DE6D090A3285}"/>
              </a:ext>
            </a:extLst>
          </p:cNvPr>
          <p:cNvSpPr/>
          <p:nvPr/>
        </p:nvSpPr>
        <p:spPr>
          <a:xfrm>
            <a:off x="7424407" y="3050395"/>
            <a:ext cx="3139655" cy="347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Split Data into Train/Test Split</a:t>
            </a:r>
            <a:endParaRPr lang="en-US" dirty="0"/>
          </a:p>
        </p:txBody>
      </p:sp>
      <p:sp>
        <p:nvSpPr>
          <p:cNvPr id="11" name="Rectangle: Rounded Corners 10">
            <a:extLst>
              <a:ext uri="{FF2B5EF4-FFF2-40B4-BE49-F238E27FC236}">
                <a16:creationId xmlns:a16="http://schemas.microsoft.com/office/drawing/2014/main" id="{0CB1FF65-6666-CA2C-E69B-A62491CBF62C}"/>
              </a:ext>
            </a:extLst>
          </p:cNvPr>
          <p:cNvSpPr/>
          <p:nvPr/>
        </p:nvSpPr>
        <p:spPr>
          <a:xfrm>
            <a:off x="6705540" y="3596734"/>
            <a:ext cx="4649277" cy="333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Model Selection &amp; Hyperparameter Tuning</a:t>
            </a:r>
            <a:endParaRPr lang="en-US" dirty="0"/>
          </a:p>
        </p:txBody>
      </p:sp>
      <p:sp>
        <p:nvSpPr>
          <p:cNvPr id="12" name="Rectangle: Rounded Corners 11">
            <a:extLst>
              <a:ext uri="{FF2B5EF4-FFF2-40B4-BE49-F238E27FC236}">
                <a16:creationId xmlns:a16="http://schemas.microsoft.com/office/drawing/2014/main" id="{D0E4EC03-1050-8902-2059-02EDEAAB0FA1}"/>
              </a:ext>
            </a:extLst>
          </p:cNvPr>
          <p:cNvSpPr/>
          <p:nvPr/>
        </p:nvSpPr>
        <p:spPr>
          <a:xfrm>
            <a:off x="6533011" y="4114320"/>
            <a:ext cx="5037466" cy="333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Train Classifiers (Logistic Regression, SVM, </a:t>
            </a:r>
            <a:r>
              <a:rPr lang="en-US" dirty="0" err="1">
                <a:ea typeface="+mn-lt"/>
                <a:cs typeface="+mn-lt"/>
              </a:rPr>
              <a:t>etc</a:t>
            </a:r>
            <a:r>
              <a:rPr lang="en-US" dirty="0">
                <a:ea typeface="+mn-lt"/>
                <a:cs typeface="+mn-lt"/>
              </a:rPr>
              <a:t>).</a:t>
            </a:r>
            <a:endParaRPr lang="en-US" dirty="0"/>
          </a:p>
        </p:txBody>
      </p:sp>
      <p:sp>
        <p:nvSpPr>
          <p:cNvPr id="13" name="Rectangle: Rounded Corners 12">
            <a:extLst>
              <a:ext uri="{FF2B5EF4-FFF2-40B4-BE49-F238E27FC236}">
                <a16:creationId xmlns:a16="http://schemas.microsoft.com/office/drawing/2014/main" id="{C0EE2DA0-5380-976E-5E88-B955659B630B}"/>
              </a:ext>
            </a:extLst>
          </p:cNvPr>
          <p:cNvSpPr/>
          <p:nvPr/>
        </p:nvSpPr>
        <p:spPr>
          <a:xfrm>
            <a:off x="7021843" y="4631904"/>
            <a:ext cx="4189201" cy="362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Evaluate Models using Confusion Matrix</a:t>
            </a:r>
            <a:endParaRPr lang="en-US" dirty="0"/>
          </a:p>
        </p:txBody>
      </p:sp>
      <p:sp>
        <p:nvSpPr>
          <p:cNvPr id="14" name="Rectangle: Rounded Corners 13">
            <a:extLst>
              <a:ext uri="{FF2B5EF4-FFF2-40B4-BE49-F238E27FC236}">
                <a16:creationId xmlns:a16="http://schemas.microsoft.com/office/drawing/2014/main" id="{0FD980AE-B797-7151-F54A-F41E4FF17403}"/>
              </a:ext>
            </a:extLst>
          </p:cNvPr>
          <p:cNvSpPr/>
          <p:nvPr/>
        </p:nvSpPr>
        <p:spPr>
          <a:xfrm>
            <a:off x="7654446" y="5163867"/>
            <a:ext cx="2981502" cy="3621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Select Best Performing Model</a:t>
            </a:r>
            <a:endParaRPr lang="en-US" dirty="0"/>
          </a:p>
        </p:txBody>
      </p:sp>
      <p:sp>
        <p:nvSpPr>
          <p:cNvPr id="15" name="Rectangle: Rounded Corners 14">
            <a:extLst>
              <a:ext uri="{FF2B5EF4-FFF2-40B4-BE49-F238E27FC236}">
                <a16:creationId xmlns:a16="http://schemas.microsoft.com/office/drawing/2014/main" id="{F6AFAEA2-8FE2-2201-9B23-B4919FA5072E}"/>
              </a:ext>
            </a:extLst>
          </p:cNvPr>
          <p:cNvSpPr/>
          <p:nvPr/>
        </p:nvSpPr>
        <p:spPr>
          <a:xfrm>
            <a:off x="8416445" y="5695828"/>
            <a:ext cx="1428750" cy="333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End</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83616" y="1721073"/>
            <a:ext cx="10389894" cy="4310228"/>
          </a:xfrm>
          <a:prstGeom prst="rect">
            <a:avLst/>
          </a:prstGeom>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3200" dirty="0">
                <a:solidFill>
                  <a:schemeClr val="accent3">
                    <a:lumMod val="25000"/>
                  </a:schemeClr>
                </a:solidFill>
                <a:latin typeface="Abadi"/>
              </a:rPr>
              <a:t>Interactive analytics demo  screen shotes:</a:t>
            </a:r>
            <a:endParaRPr lang="en-US" sz="3200" dirty="0" err="1">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4000" dirty="0">
                <a:solidFill>
                  <a:schemeClr val="accent3">
                    <a:lumMod val="25000"/>
                  </a:schemeClr>
                </a:solidFill>
                <a:latin typeface="Abadi"/>
              </a:rPr>
              <a:t>Predictive Analysis results:</a:t>
            </a:r>
            <a:endParaRPr lang="en-US" sz="4000">
              <a:solidFill>
                <a:schemeClr val="accent3">
                  <a:lumMod val="25000"/>
                </a:schemeClr>
              </a:solidFill>
            </a:endParaRPr>
          </a:p>
          <a:p>
            <a:pPr marL="0" indent="0">
              <a:lnSpc>
                <a:spcPct val="100000"/>
              </a:lnSpc>
              <a:spcBef>
                <a:spcPts val="1400"/>
              </a:spcBef>
              <a:buNone/>
            </a:pPr>
            <a:r>
              <a:rPr lang="en-US" sz="4000" dirty="0">
                <a:solidFill>
                  <a:schemeClr val="accent3">
                    <a:lumMod val="25000"/>
                  </a:schemeClr>
                </a:solidFill>
                <a:latin typeface="Abadi"/>
              </a:rPr>
              <a:t>1.GridSearchCv(</a:t>
            </a:r>
            <a:r>
              <a:rPr lang="en-US" sz="4000" dirty="0" err="1">
                <a:solidFill>
                  <a:schemeClr val="accent3">
                    <a:lumMod val="25000"/>
                  </a:schemeClr>
                </a:solidFill>
                <a:latin typeface="Abadi"/>
              </a:rPr>
              <a:t>LinearRegression</a:t>
            </a:r>
            <a:r>
              <a:rPr lang="en-US" sz="4000" dirty="0">
                <a:solidFill>
                  <a:schemeClr val="accent3">
                    <a:lumMod val="25000"/>
                  </a:schemeClr>
                </a:solidFill>
                <a:latin typeface="Abadi"/>
              </a:rPr>
              <a:t>()): </a:t>
            </a:r>
            <a:r>
              <a:rPr lang="en-US" sz="3600" dirty="0">
                <a:solidFill>
                  <a:schemeClr val="accent3">
                    <a:lumMod val="25000"/>
                  </a:schemeClr>
                </a:solidFill>
                <a:latin typeface="Abadi"/>
              </a:rPr>
              <a:t>p</a:t>
            </a:r>
            <a:r>
              <a:rPr lang="en-US" sz="3600" dirty="0">
                <a:solidFill>
                  <a:srgbClr val="212121"/>
                </a:solidFill>
                <a:latin typeface="Consolas"/>
              </a:rPr>
              <a:t>rint</a:t>
            </a:r>
            <a:r>
              <a:rPr lang="en-US" sz="3600" dirty="0">
                <a:solidFill>
                  <a:srgbClr val="0055AA"/>
                </a:solidFill>
                <a:latin typeface="Consolas"/>
              </a:rPr>
              <a:t>(</a:t>
            </a:r>
            <a:r>
              <a:rPr lang="en-US" sz="3600" dirty="0">
                <a:solidFill>
                  <a:srgbClr val="BA2121"/>
                </a:solidFill>
                <a:latin typeface="Consolas"/>
              </a:rPr>
              <a:t>"tuned </a:t>
            </a:r>
            <a:r>
              <a:rPr lang="en-US" sz="3600" dirty="0" err="1">
                <a:solidFill>
                  <a:srgbClr val="BA2121"/>
                </a:solidFill>
                <a:latin typeface="Consolas"/>
              </a:rPr>
              <a:t>hpyerparameters</a:t>
            </a:r>
            <a:r>
              <a:rPr lang="en-US" sz="3600" dirty="0">
                <a:solidFill>
                  <a:srgbClr val="BA2121"/>
                </a:solidFill>
                <a:latin typeface="Consolas"/>
              </a:rPr>
              <a:t> :(best parameters) "</a:t>
            </a:r>
            <a:r>
              <a:rPr lang="en-US" sz="3600" dirty="0">
                <a:solidFill>
                  <a:srgbClr val="0055AA"/>
                </a:solidFill>
                <a:latin typeface="Consolas"/>
              </a:rPr>
              <a:t>,</a:t>
            </a:r>
            <a:r>
              <a:rPr lang="en-US" sz="3600" dirty="0" err="1">
                <a:solidFill>
                  <a:srgbClr val="212121"/>
                </a:solidFill>
                <a:latin typeface="Consolas"/>
              </a:rPr>
              <a:t>lr_cv</a:t>
            </a:r>
            <a:r>
              <a:rPr lang="en-US" sz="3600" b="1" dirty="0" err="1">
                <a:solidFill>
                  <a:srgbClr val="8250DF"/>
                </a:solidFill>
                <a:latin typeface="Consolas"/>
              </a:rPr>
              <a:t>.</a:t>
            </a:r>
            <a:r>
              <a:rPr lang="en-US" sz="3600" dirty="0" err="1">
                <a:solidFill>
                  <a:srgbClr val="212121"/>
                </a:solidFill>
                <a:latin typeface="Consolas"/>
              </a:rPr>
              <a:t>best_params</a:t>
            </a:r>
            <a:r>
              <a:rPr lang="en-US" sz="3600" dirty="0">
                <a:solidFill>
                  <a:srgbClr val="212121"/>
                </a:solidFill>
                <a:latin typeface="Consolas"/>
              </a:rPr>
              <a:t>_</a:t>
            </a:r>
            <a:r>
              <a:rPr lang="en-US" sz="3600" dirty="0">
                <a:solidFill>
                  <a:srgbClr val="0055AA"/>
                </a:solidFill>
                <a:latin typeface="Consolas"/>
              </a:rPr>
              <a:t>)</a:t>
            </a:r>
            <a:r>
              <a:rPr lang="en-US" sz="3600" dirty="0">
                <a:solidFill>
                  <a:srgbClr val="212121"/>
                </a:solidFill>
                <a:latin typeface="Consolas"/>
              </a:rPr>
              <a:t>
print</a:t>
            </a:r>
            <a:r>
              <a:rPr lang="en-US" sz="3600" dirty="0">
                <a:solidFill>
                  <a:srgbClr val="0055AA"/>
                </a:solidFill>
                <a:latin typeface="Consolas"/>
              </a:rPr>
              <a:t>(</a:t>
            </a:r>
            <a:r>
              <a:rPr lang="en-US" sz="3600" dirty="0">
                <a:solidFill>
                  <a:srgbClr val="BA2121"/>
                </a:solidFill>
                <a:latin typeface="Consolas"/>
              </a:rPr>
              <a:t>"accuracy :"</a:t>
            </a:r>
            <a:r>
              <a:rPr lang="en-US" sz="3600" dirty="0">
                <a:solidFill>
                  <a:srgbClr val="0055AA"/>
                </a:solidFill>
                <a:latin typeface="Consolas"/>
              </a:rPr>
              <a:t>,</a:t>
            </a:r>
            <a:r>
              <a:rPr lang="en-US" sz="3600" dirty="0" err="1">
                <a:solidFill>
                  <a:srgbClr val="212121"/>
                </a:solidFill>
                <a:latin typeface="Consolas"/>
              </a:rPr>
              <a:t>lr_cv</a:t>
            </a:r>
            <a:r>
              <a:rPr lang="en-US" sz="3600" b="1" dirty="0" err="1">
                <a:solidFill>
                  <a:srgbClr val="8250DF"/>
                </a:solidFill>
                <a:latin typeface="Consolas"/>
              </a:rPr>
              <a:t>.</a:t>
            </a:r>
            <a:r>
              <a:rPr lang="en-US" sz="3600" dirty="0" err="1">
                <a:solidFill>
                  <a:srgbClr val="212121"/>
                </a:solidFill>
                <a:latin typeface="Consolas"/>
              </a:rPr>
              <a:t>best_score</a:t>
            </a:r>
            <a:r>
              <a:rPr lang="en-US" sz="3600" dirty="0">
                <a:solidFill>
                  <a:srgbClr val="212121"/>
                </a:solidFill>
                <a:latin typeface="Consolas"/>
              </a:rPr>
              <a:t>_</a:t>
            </a:r>
            <a:r>
              <a:rPr lang="en-US" sz="3600" dirty="0">
                <a:solidFill>
                  <a:srgbClr val="0055AA"/>
                </a:solidFill>
                <a:latin typeface="Consolas"/>
              </a:rPr>
              <a:t>) -&gt; </a:t>
            </a:r>
            <a:r>
              <a:rPr lang="en-US" sz="3600" b="1" dirty="0">
                <a:solidFill>
                  <a:srgbClr val="0055AA"/>
                </a:solidFill>
                <a:latin typeface="Consolas"/>
              </a:rPr>
              <a:t>tuned </a:t>
            </a:r>
            <a:r>
              <a:rPr lang="en-US" sz="3600" b="1" dirty="0" err="1">
                <a:solidFill>
                  <a:srgbClr val="0055AA"/>
                </a:solidFill>
                <a:latin typeface="Consolas"/>
              </a:rPr>
              <a:t>hpyerparameters</a:t>
            </a:r>
            <a:r>
              <a:rPr lang="en-US" sz="3600" b="1" dirty="0">
                <a:solidFill>
                  <a:srgbClr val="0055AA"/>
                </a:solidFill>
                <a:latin typeface="Consolas"/>
              </a:rPr>
              <a:t> :(best parameters)  {'C': 0.1, 'penalty': 'l2', 'solver': '</a:t>
            </a:r>
            <a:r>
              <a:rPr lang="en-US" sz="3600" b="1" dirty="0" err="1">
                <a:solidFill>
                  <a:srgbClr val="0055AA"/>
                </a:solidFill>
                <a:latin typeface="Consolas"/>
              </a:rPr>
              <a:t>lbfgs</a:t>
            </a:r>
            <a:r>
              <a:rPr lang="en-US" sz="3600" b="1" dirty="0">
                <a:solidFill>
                  <a:srgbClr val="0055AA"/>
                </a:solidFill>
                <a:latin typeface="Consolas"/>
              </a:rPr>
              <a:t>'}
accuracy : 0.8342857142857143</a:t>
            </a:r>
            <a:endParaRPr lang="en-US" sz="3600"/>
          </a:p>
          <a:p>
            <a:pPr marL="0" indent="0">
              <a:lnSpc>
                <a:spcPct val="100000"/>
              </a:lnSpc>
              <a:spcBef>
                <a:spcPts val="1400"/>
              </a:spcBef>
              <a:buNone/>
            </a:pPr>
            <a:r>
              <a:rPr lang="en-US" sz="3600" dirty="0">
                <a:solidFill>
                  <a:schemeClr val="tx1">
                    <a:lumMod val="95000"/>
                    <a:lumOff val="5000"/>
                  </a:schemeClr>
                </a:solidFill>
                <a:latin typeface="Consolas"/>
              </a:rPr>
              <a:t>2.GridSearchCV(Decision Tree) :</a:t>
            </a:r>
            <a:r>
              <a:rPr lang="en-US" sz="3600" dirty="0">
                <a:solidFill>
                  <a:srgbClr val="0055AA"/>
                </a:solidFill>
                <a:latin typeface="Consolas"/>
              </a:rPr>
              <a:t> </a:t>
            </a:r>
            <a:r>
              <a:rPr lang="en-US" sz="3600" dirty="0">
                <a:solidFill>
                  <a:srgbClr val="212121"/>
                </a:solidFill>
                <a:latin typeface="Consolas"/>
              </a:rPr>
              <a:t>print</a:t>
            </a:r>
            <a:r>
              <a:rPr lang="en-US" sz="3600" dirty="0">
                <a:solidFill>
                  <a:srgbClr val="0055AA"/>
                </a:solidFill>
                <a:latin typeface="Consolas"/>
              </a:rPr>
              <a:t>(</a:t>
            </a:r>
            <a:r>
              <a:rPr lang="en-US" sz="3600" dirty="0">
                <a:solidFill>
                  <a:srgbClr val="BA2121"/>
                </a:solidFill>
                <a:latin typeface="Consolas"/>
              </a:rPr>
              <a:t>"tuned </a:t>
            </a:r>
            <a:r>
              <a:rPr lang="en-US" sz="3600" err="1">
                <a:solidFill>
                  <a:srgbClr val="BA2121"/>
                </a:solidFill>
                <a:latin typeface="Consolas"/>
              </a:rPr>
              <a:t>hpyerparameters</a:t>
            </a:r>
            <a:r>
              <a:rPr lang="en-US" sz="3600" dirty="0">
                <a:solidFill>
                  <a:srgbClr val="BA2121"/>
                </a:solidFill>
                <a:latin typeface="Consolas"/>
              </a:rPr>
              <a:t> :(best parameters) "</a:t>
            </a:r>
            <a:r>
              <a:rPr lang="en-US" sz="3600" dirty="0">
                <a:solidFill>
                  <a:srgbClr val="0055AA"/>
                </a:solidFill>
                <a:latin typeface="Consolas"/>
              </a:rPr>
              <a:t>,</a:t>
            </a:r>
            <a:r>
              <a:rPr lang="en-US" sz="3600" err="1">
                <a:solidFill>
                  <a:srgbClr val="212121"/>
                </a:solidFill>
                <a:latin typeface="Consolas"/>
              </a:rPr>
              <a:t>tree_cv</a:t>
            </a:r>
            <a:r>
              <a:rPr lang="en-US" sz="3600" b="1" err="1">
                <a:solidFill>
                  <a:srgbClr val="8250DF"/>
                </a:solidFill>
                <a:latin typeface="Consolas"/>
              </a:rPr>
              <a:t>.</a:t>
            </a:r>
            <a:r>
              <a:rPr lang="en-US" sz="3600" err="1">
                <a:solidFill>
                  <a:srgbClr val="212121"/>
                </a:solidFill>
                <a:latin typeface="Consolas"/>
              </a:rPr>
              <a:t>best_params</a:t>
            </a:r>
            <a:r>
              <a:rPr lang="en-US" sz="3600" dirty="0">
                <a:solidFill>
                  <a:srgbClr val="212121"/>
                </a:solidFill>
                <a:latin typeface="Consolas"/>
              </a:rPr>
              <a:t>_</a:t>
            </a:r>
            <a:r>
              <a:rPr lang="en-US" sz="3600" dirty="0">
                <a:solidFill>
                  <a:srgbClr val="0055AA"/>
                </a:solidFill>
                <a:latin typeface="Consolas"/>
              </a:rPr>
              <a:t>)</a:t>
            </a:r>
            <a:r>
              <a:rPr lang="en-US" sz="3600" dirty="0">
                <a:solidFill>
                  <a:srgbClr val="212121"/>
                </a:solidFill>
                <a:latin typeface="Consolas"/>
              </a:rPr>
              <a:t>
print</a:t>
            </a:r>
            <a:r>
              <a:rPr lang="en-US" sz="3600" dirty="0">
                <a:solidFill>
                  <a:srgbClr val="0055AA"/>
                </a:solidFill>
                <a:latin typeface="Consolas"/>
              </a:rPr>
              <a:t>(</a:t>
            </a:r>
            <a:r>
              <a:rPr lang="en-US" sz="3600" dirty="0">
                <a:solidFill>
                  <a:srgbClr val="BA2121"/>
                </a:solidFill>
                <a:latin typeface="Consolas"/>
              </a:rPr>
              <a:t>"accuracy :"</a:t>
            </a:r>
            <a:r>
              <a:rPr lang="en-US" sz="3600" dirty="0">
                <a:solidFill>
                  <a:srgbClr val="0055AA"/>
                </a:solidFill>
                <a:latin typeface="Consolas"/>
              </a:rPr>
              <a:t>,</a:t>
            </a:r>
            <a:r>
              <a:rPr lang="en-US" sz="3600" err="1">
                <a:solidFill>
                  <a:srgbClr val="212121"/>
                </a:solidFill>
                <a:latin typeface="Consolas"/>
              </a:rPr>
              <a:t>tree_cv</a:t>
            </a:r>
            <a:r>
              <a:rPr lang="en-US" sz="3600" b="1" err="1">
                <a:solidFill>
                  <a:srgbClr val="8250DF"/>
                </a:solidFill>
                <a:latin typeface="Consolas"/>
              </a:rPr>
              <a:t>.</a:t>
            </a:r>
            <a:r>
              <a:rPr lang="en-US" sz="3600" err="1">
                <a:solidFill>
                  <a:srgbClr val="212121"/>
                </a:solidFill>
                <a:latin typeface="Consolas"/>
              </a:rPr>
              <a:t>best_score</a:t>
            </a:r>
            <a:r>
              <a:rPr lang="en-US" sz="3600" dirty="0">
                <a:solidFill>
                  <a:srgbClr val="212121"/>
                </a:solidFill>
                <a:latin typeface="Consolas"/>
              </a:rPr>
              <a:t>_</a:t>
            </a:r>
            <a:r>
              <a:rPr lang="en-US" sz="3600" dirty="0">
                <a:solidFill>
                  <a:srgbClr val="0055AA"/>
                </a:solidFill>
                <a:latin typeface="Consolas"/>
              </a:rPr>
              <a:t>) -&gt; </a:t>
            </a:r>
            <a:r>
              <a:rPr lang="en-US" sz="3600" dirty="0">
                <a:solidFill>
                  <a:schemeClr val="tx1">
                    <a:lumMod val="95000"/>
                    <a:lumOff val="5000"/>
                  </a:schemeClr>
                </a:solidFill>
                <a:latin typeface="Consolas"/>
              </a:rPr>
              <a:t>tuned </a:t>
            </a:r>
            <a:r>
              <a:rPr lang="en-US" sz="3600" err="1">
                <a:solidFill>
                  <a:schemeClr val="tx1">
                    <a:lumMod val="95000"/>
                    <a:lumOff val="5000"/>
                  </a:schemeClr>
                </a:solidFill>
                <a:latin typeface="Consolas"/>
              </a:rPr>
              <a:t>hpyerparameters</a:t>
            </a:r>
            <a:r>
              <a:rPr lang="en-US" sz="3600" dirty="0">
                <a:solidFill>
                  <a:schemeClr val="tx1">
                    <a:lumMod val="95000"/>
                    <a:lumOff val="5000"/>
                  </a:schemeClr>
                </a:solidFill>
                <a:latin typeface="Consolas"/>
              </a:rPr>
              <a:t> :(best parameters)  {'criterion': '</a:t>
            </a:r>
            <a:r>
              <a:rPr lang="en-US" sz="3600" err="1">
                <a:solidFill>
                  <a:schemeClr val="tx1">
                    <a:lumMod val="95000"/>
                    <a:lumOff val="5000"/>
                  </a:schemeClr>
                </a:solidFill>
                <a:latin typeface="Consolas"/>
              </a:rPr>
              <a:t>gini</a:t>
            </a:r>
            <a:r>
              <a:rPr lang="en-US" sz="3600" dirty="0">
                <a:solidFill>
                  <a:schemeClr val="tx1">
                    <a:lumMod val="95000"/>
                    <a:lumOff val="5000"/>
                  </a:schemeClr>
                </a:solidFill>
                <a:latin typeface="Consolas"/>
              </a:rPr>
              <a:t>', '</a:t>
            </a:r>
            <a:r>
              <a:rPr lang="en-US" sz="3600" err="1">
                <a:solidFill>
                  <a:schemeClr val="tx1">
                    <a:lumMod val="95000"/>
                    <a:lumOff val="5000"/>
                  </a:schemeClr>
                </a:solidFill>
                <a:latin typeface="Consolas"/>
              </a:rPr>
              <a:t>max_depth</a:t>
            </a:r>
            <a:r>
              <a:rPr lang="en-US" sz="3600" dirty="0">
                <a:solidFill>
                  <a:schemeClr val="tx1">
                    <a:lumMod val="95000"/>
                    <a:lumOff val="5000"/>
                  </a:schemeClr>
                </a:solidFill>
                <a:latin typeface="Consolas"/>
              </a:rPr>
              <a:t>': 12, '</a:t>
            </a:r>
            <a:r>
              <a:rPr lang="en-US" sz="3600" err="1">
                <a:solidFill>
                  <a:schemeClr val="tx1">
                    <a:lumMod val="95000"/>
                    <a:lumOff val="5000"/>
                  </a:schemeClr>
                </a:solidFill>
                <a:latin typeface="Consolas"/>
              </a:rPr>
              <a:t>max_features</a:t>
            </a:r>
            <a:r>
              <a:rPr lang="en-US" sz="3600" dirty="0">
                <a:solidFill>
                  <a:schemeClr val="tx1">
                    <a:lumMod val="95000"/>
                    <a:lumOff val="5000"/>
                  </a:schemeClr>
                </a:solidFill>
                <a:latin typeface="Consolas"/>
              </a:rPr>
              <a:t>': 'sqrt', '</a:t>
            </a:r>
            <a:r>
              <a:rPr lang="en-US" sz="3600" err="1">
                <a:solidFill>
                  <a:schemeClr val="tx1">
                    <a:lumMod val="95000"/>
                    <a:lumOff val="5000"/>
                  </a:schemeClr>
                </a:solidFill>
                <a:latin typeface="Consolas"/>
              </a:rPr>
              <a:t>min_samples_leaf</a:t>
            </a:r>
            <a:r>
              <a:rPr lang="en-US" sz="3600" dirty="0">
                <a:solidFill>
                  <a:schemeClr val="tx1">
                    <a:lumMod val="95000"/>
                    <a:lumOff val="5000"/>
                  </a:schemeClr>
                </a:solidFill>
                <a:latin typeface="Consolas"/>
              </a:rPr>
              <a:t>': 2, '</a:t>
            </a:r>
            <a:r>
              <a:rPr lang="en-US" sz="3600" err="1">
                <a:solidFill>
                  <a:schemeClr val="tx1">
                    <a:lumMod val="95000"/>
                    <a:lumOff val="5000"/>
                  </a:schemeClr>
                </a:solidFill>
                <a:latin typeface="Consolas"/>
              </a:rPr>
              <a:t>min_samples_split</a:t>
            </a:r>
            <a:r>
              <a:rPr lang="en-US" sz="3600" dirty="0">
                <a:solidFill>
                  <a:schemeClr val="tx1">
                    <a:lumMod val="95000"/>
                    <a:lumOff val="5000"/>
                  </a:schemeClr>
                </a:solidFill>
                <a:latin typeface="Consolas"/>
              </a:rPr>
              <a:t>': 10, 'splitter': 'random'} accuracy : 0.8625</a:t>
            </a:r>
          </a:p>
          <a:p>
            <a:pPr marL="0" indent="0">
              <a:buNone/>
            </a:pPr>
            <a:r>
              <a:rPr lang="en-US" sz="3600" dirty="0">
                <a:solidFill>
                  <a:schemeClr val="tx1">
                    <a:lumMod val="95000"/>
                    <a:lumOff val="5000"/>
                  </a:schemeClr>
                </a:solidFill>
                <a:latin typeface="Consolas"/>
              </a:rPr>
              <a:t>3.GridSearchCV(SVM()) :</a:t>
            </a:r>
            <a:r>
              <a:rPr lang="en-US" sz="4000" dirty="0">
                <a:solidFill>
                  <a:schemeClr val="tx1">
                    <a:lumMod val="95000"/>
                    <a:lumOff val="5000"/>
                  </a:schemeClr>
                </a:solidFill>
                <a:latin typeface="Consolas"/>
              </a:rPr>
              <a:t> </a:t>
            </a:r>
            <a:r>
              <a:rPr lang="en-US" sz="3600" dirty="0">
                <a:solidFill>
                  <a:srgbClr val="212121"/>
                </a:solidFill>
                <a:latin typeface="Consolas"/>
              </a:rPr>
              <a:t>print</a:t>
            </a:r>
            <a:r>
              <a:rPr lang="en-US" sz="3600" dirty="0">
                <a:solidFill>
                  <a:srgbClr val="0055AA"/>
                </a:solidFill>
                <a:latin typeface="Consolas"/>
              </a:rPr>
              <a:t>(</a:t>
            </a:r>
            <a:r>
              <a:rPr lang="en-US" sz="3600" dirty="0">
                <a:solidFill>
                  <a:srgbClr val="BA2121"/>
                </a:solidFill>
                <a:latin typeface="Consolas"/>
              </a:rPr>
              <a:t>"tuned </a:t>
            </a:r>
            <a:r>
              <a:rPr lang="en-US" sz="3600" dirty="0" err="1">
                <a:solidFill>
                  <a:srgbClr val="BA2121"/>
                </a:solidFill>
                <a:latin typeface="Consolas"/>
              </a:rPr>
              <a:t>hpyerparameters</a:t>
            </a:r>
            <a:r>
              <a:rPr lang="en-US" sz="3600" dirty="0">
                <a:solidFill>
                  <a:srgbClr val="BA2121"/>
                </a:solidFill>
                <a:latin typeface="Consolas"/>
              </a:rPr>
              <a:t> :(best parameters) "</a:t>
            </a:r>
            <a:r>
              <a:rPr lang="en-US" sz="3600" dirty="0">
                <a:solidFill>
                  <a:srgbClr val="0055AA"/>
                </a:solidFill>
                <a:latin typeface="Consolas"/>
              </a:rPr>
              <a:t>,</a:t>
            </a:r>
            <a:r>
              <a:rPr lang="en-US" sz="3600" dirty="0" err="1">
                <a:solidFill>
                  <a:srgbClr val="212121"/>
                </a:solidFill>
                <a:latin typeface="Consolas"/>
              </a:rPr>
              <a:t>svm_cv</a:t>
            </a:r>
            <a:r>
              <a:rPr lang="en-US" sz="3600" b="1" dirty="0" err="1">
                <a:solidFill>
                  <a:srgbClr val="8250DF"/>
                </a:solidFill>
                <a:latin typeface="Consolas"/>
              </a:rPr>
              <a:t>.</a:t>
            </a:r>
            <a:r>
              <a:rPr lang="en-US" sz="3600" dirty="0" err="1">
                <a:solidFill>
                  <a:srgbClr val="212121"/>
                </a:solidFill>
                <a:latin typeface="Consolas"/>
              </a:rPr>
              <a:t>best_params</a:t>
            </a:r>
            <a:r>
              <a:rPr lang="en-US" sz="3600" dirty="0">
                <a:solidFill>
                  <a:srgbClr val="212121"/>
                </a:solidFill>
                <a:latin typeface="Consolas"/>
              </a:rPr>
              <a:t>_</a:t>
            </a:r>
            <a:r>
              <a:rPr lang="en-US" sz="3600" dirty="0">
                <a:solidFill>
                  <a:srgbClr val="0055AA"/>
                </a:solidFill>
                <a:latin typeface="Consolas"/>
              </a:rPr>
              <a:t>) </a:t>
            </a:r>
            <a:r>
              <a:rPr lang="en-US" sz="3600" dirty="0">
                <a:solidFill>
                  <a:srgbClr val="212121"/>
                </a:solidFill>
                <a:latin typeface="Consolas"/>
              </a:rPr>
              <a:t>print</a:t>
            </a:r>
            <a:r>
              <a:rPr lang="en-US" sz="3600" dirty="0">
                <a:solidFill>
                  <a:srgbClr val="0055AA"/>
                </a:solidFill>
                <a:latin typeface="Consolas"/>
              </a:rPr>
              <a:t>(</a:t>
            </a:r>
            <a:r>
              <a:rPr lang="en-US" sz="3600" dirty="0">
                <a:solidFill>
                  <a:srgbClr val="BA2121"/>
                </a:solidFill>
                <a:latin typeface="Consolas"/>
              </a:rPr>
              <a:t>"accuracy :"</a:t>
            </a:r>
            <a:r>
              <a:rPr lang="en-US" sz="3600" dirty="0">
                <a:solidFill>
                  <a:srgbClr val="0055AA"/>
                </a:solidFill>
                <a:latin typeface="Consolas"/>
              </a:rPr>
              <a:t>,</a:t>
            </a:r>
            <a:r>
              <a:rPr lang="en-US" sz="3600" dirty="0" err="1">
                <a:solidFill>
                  <a:srgbClr val="212121"/>
                </a:solidFill>
                <a:latin typeface="Consolas"/>
              </a:rPr>
              <a:t>svm_cv</a:t>
            </a:r>
            <a:r>
              <a:rPr lang="en-US" sz="3600" b="1" dirty="0" err="1">
                <a:solidFill>
                  <a:srgbClr val="8250DF"/>
                </a:solidFill>
                <a:latin typeface="Consolas"/>
              </a:rPr>
              <a:t>.</a:t>
            </a:r>
            <a:r>
              <a:rPr lang="en-US" sz="3600" dirty="0" err="1">
                <a:solidFill>
                  <a:srgbClr val="212121"/>
                </a:solidFill>
                <a:latin typeface="Consolas"/>
              </a:rPr>
              <a:t>best_score</a:t>
            </a:r>
            <a:r>
              <a:rPr lang="en-US" sz="3600" dirty="0">
                <a:solidFill>
                  <a:srgbClr val="212121"/>
                </a:solidFill>
                <a:latin typeface="Consolas"/>
              </a:rPr>
              <a:t>_</a:t>
            </a:r>
            <a:r>
              <a:rPr lang="en-US" sz="3600" dirty="0">
                <a:solidFill>
                  <a:srgbClr val="0055AA"/>
                </a:solidFill>
                <a:latin typeface="Consolas"/>
              </a:rPr>
              <a:t>) -&gt;</a:t>
            </a:r>
            <a:r>
              <a:rPr lang="en-US" sz="3600" dirty="0">
                <a:solidFill>
                  <a:schemeClr val="tx1">
                    <a:lumMod val="95000"/>
                    <a:lumOff val="5000"/>
                  </a:schemeClr>
                </a:solidFill>
                <a:latin typeface="Consolas"/>
              </a:rPr>
              <a:t>tuned </a:t>
            </a:r>
            <a:r>
              <a:rPr lang="en-US" sz="3600" dirty="0" err="1">
                <a:solidFill>
                  <a:schemeClr val="tx1">
                    <a:lumMod val="95000"/>
                    <a:lumOff val="5000"/>
                  </a:schemeClr>
                </a:solidFill>
                <a:latin typeface="Consolas"/>
              </a:rPr>
              <a:t>hpyerparameters</a:t>
            </a:r>
            <a:r>
              <a:rPr lang="en-US" sz="3600" dirty="0">
                <a:solidFill>
                  <a:schemeClr val="tx1">
                    <a:lumMod val="95000"/>
                    <a:lumOff val="5000"/>
                  </a:schemeClr>
                </a:solidFill>
                <a:latin typeface="Consolas"/>
              </a:rPr>
              <a:t> :(best parameters)  {'C': np.float64(1.0), 'gamma': np.float64(0.03162277660168379), 'kernel': 'sigmoid'}
accuracy : 0.8482142857142856</a:t>
            </a:r>
            <a:endParaRPr lang="en-US" sz="3600">
              <a:solidFill>
                <a:schemeClr val="tx1">
                  <a:lumMod val="95000"/>
                  <a:lumOff val="5000"/>
                </a:schemeClr>
              </a:solidFill>
            </a:endParaRPr>
          </a:p>
          <a:p>
            <a:pPr marL="0" indent="0">
              <a:buNone/>
            </a:pPr>
            <a:r>
              <a:rPr lang="en-US" sz="3600" dirty="0">
                <a:solidFill>
                  <a:schemeClr val="tx1">
                    <a:lumMod val="95000"/>
                    <a:lumOff val="5000"/>
                  </a:schemeClr>
                </a:solidFill>
                <a:latin typeface="Consolas"/>
              </a:rPr>
              <a:t>4.GridSearchCV(</a:t>
            </a:r>
            <a:r>
              <a:rPr lang="en-US" sz="3600" dirty="0" err="1">
                <a:solidFill>
                  <a:schemeClr val="tx1">
                    <a:lumMod val="95000"/>
                    <a:lumOff val="5000"/>
                  </a:schemeClr>
                </a:solidFill>
                <a:latin typeface="Consolas"/>
              </a:rPr>
              <a:t>KNNeighbors</a:t>
            </a:r>
            <a:r>
              <a:rPr lang="en-US" sz="3600" dirty="0">
                <a:solidFill>
                  <a:schemeClr val="tx1">
                    <a:lumMod val="95000"/>
                    <a:lumOff val="5000"/>
                  </a:schemeClr>
                </a:solidFill>
                <a:latin typeface="Consolas"/>
              </a:rPr>
              <a:t>()): </a:t>
            </a:r>
            <a:r>
              <a:rPr lang="en-US" sz="3600" dirty="0">
                <a:solidFill>
                  <a:srgbClr val="212121"/>
                </a:solidFill>
                <a:latin typeface="Consolas"/>
              </a:rPr>
              <a:t>print</a:t>
            </a:r>
            <a:r>
              <a:rPr lang="en-US" sz="3600" dirty="0">
                <a:solidFill>
                  <a:srgbClr val="0055AA"/>
                </a:solidFill>
                <a:latin typeface="Consolas"/>
              </a:rPr>
              <a:t>(</a:t>
            </a:r>
            <a:r>
              <a:rPr lang="en-US" sz="3600" dirty="0">
                <a:solidFill>
                  <a:srgbClr val="BA2121"/>
                </a:solidFill>
                <a:latin typeface="Consolas"/>
              </a:rPr>
              <a:t>"tuned </a:t>
            </a:r>
            <a:r>
              <a:rPr lang="en-US" sz="3600" dirty="0" err="1">
                <a:solidFill>
                  <a:srgbClr val="BA2121"/>
                </a:solidFill>
                <a:latin typeface="Consolas"/>
              </a:rPr>
              <a:t>hpyerparameters</a:t>
            </a:r>
            <a:r>
              <a:rPr lang="en-US" sz="3600" dirty="0">
                <a:solidFill>
                  <a:srgbClr val="BA2121"/>
                </a:solidFill>
                <a:latin typeface="Consolas"/>
              </a:rPr>
              <a:t> :(best parameters) "</a:t>
            </a:r>
            <a:r>
              <a:rPr lang="en-US" sz="3600" dirty="0">
                <a:solidFill>
                  <a:srgbClr val="0055AA"/>
                </a:solidFill>
                <a:latin typeface="Consolas"/>
              </a:rPr>
              <a:t>,</a:t>
            </a:r>
            <a:r>
              <a:rPr lang="en-US" sz="3600" dirty="0" err="1">
                <a:solidFill>
                  <a:srgbClr val="212121"/>
                </a:solidFill>
                <a:latin typeface="Consolas"/>
              </a:rPr>
              <a:t>knn_cv</a:t>
            </a:r>
            <a:r>
              <a:rPr lang="en-US" sz="3600" b="1" dirty="0" err="1">
                <a:solidFill>
                  <a:srgbClr val="8250DF"/>
                </a:solidFill>
                <a:latin typeface="Consolas"/>
              </a:rPr>
              <a:t>.</a:t>
            </a:r>
            <a:r>
              <a:rPr lang="en-US" sz="3600" dirty="0" err="1">
                <a:solidFill>
                  <a:srgbClr val="212121"/>
                </a:solidFill>
                <a:latin typeface="Consolas"/>
              </a:rPr>
              <a:t>best_params</a:t>
            </a:r>
            <a:r>
              <a:rPr lang="en-US" sz="3600" dirty="0">
                <a:solidFill>
                  <a:srgbClr val="212121"/>
                </a:solidFill>
                <a:latin typeface="Consolas"/>
              </a:rPr>
              <a:t>_</a:t>
            </a:r>
            <a:r>
              <a:rPr lang="en-US" sz="3600" dirty="0">
                <a:solidFill>
                  <a:srgbClr val="0055AA"/>
                </a:solidFill>
                <a:latin typeface="Consolas"/>
              </a:rPr>
              <a:t>)</a:t>
            </a:r>
            <a:r>
              <a:rPr lang="en-US" sz="3600" dirty="0">
                <a:solidFill>
                  <a:srgbClr val="212121"/>
                </a:solidFill>
                <a:latin typeface="Consolas"/>
              </a:rPr>
              <a:t>
print</a:t>
            </a:r>
            <a:r>
              <a:rPr lang="en-US" sz="3600" dirty="0">
                <a:solidFill>
                  <a:srgbClr val="0055AA"/>
                </a:solidFill>
                <a:latin typeface="Consolas"/>
              </a:rPr>
              <a:t>(</a:t>
            </a:r>
            <a:r>
              <a:rPr lang="en-US" sz="3600" dirty="0">
                <a:solidFill>
                  <a:srgbClr val="BA2121"/>
                </a:solidFill>
                <a:latin typeface="Consolas"/>
              </a:rPr>
              <a:t>"accuracy :"</a:t>
            </a:r>
            <a:r>
              <a:rPr lang="en-US" sz="3600" dirty="0">
                <a:solidFill>
                  <a:srgbClr val="0055AA"/>
                </a:solidFill>
                <a:latin typeface="Consolas"/>
              </a:rPr>
              <a:t>,</a:t>
            </a:r>
            <a:r>
              <a:rPr lang="en-US" sz="3600" dirty="0" err="1">
                <a:solidFill>
                  <a:srgbClr val="212121"/>
                </a:solidFill>
                <a:latin typeface="Consolas"/>
              </a:rPr>
              <a:t>knn_cv</a:t>
            </a:r>
            <a:r>
              <a:rPr lang="en-US" sz="3600" b="1" dirty="0" err="1">
                <a:solidFill>
                  <a:srgbClr val="8250DF"/>
                </a:solidFill>
                <a:latin typeface="Consolas"/>
              </a:rPr>
              <a:t>.</a:t>
            </a:r>
            <a:r>
              <a:rPr lang="en-US" sz="3600" dirty="0" err="1">
                <a:solidFill>
                  <a:srgbClr val="212121"/>
                </a:solidFill>
                <a:latin typeface="Consolas"/>
              </a:rPr>
              <a:t>best_score</a:t>
            </a:r>
            <a:r>
              <a:rPr lang="en-US" sz="3600" dirty="0">
                <a:solidFill>
                  <a:srgbClr val="212121"/>
                </a:solidFill>
                <a:latin typeface="Consolas"/>
              </a:rPr>
              <a:t>_</a:t>
            </a:r>
            <a:r>
              <a:rPr lang="en-US" sz="3600" dirty="0">
                <a:solidFill>
                  <a:srgbClr val="0055AA"/>
                </a:solidFill>
                <a:latin typeface="Consolas"/>
              </a:rPr>
              <a:t>)</a:t>
            </a:r>
            <a:r>
              <a:rPr lang="en-US" sz="3600" dirty="0">
                <a:solidFill>
                  <a:srgbClr val="212121"/>
                </a:solidFill>
                <a:latin typeface="Consolas"/>
              </a:rPr>
              <a:t>
</a:t>
            </a:r>
            <a:r>
              <a:rPr lang="en-US" sz="3600" dirty="0">
                <a:solidFill>
                  <a:schemeClr val="tx1">
                    <a:lumMod val="95000"/>
                    <a:lumOff val="5000"/>
                  </a:schemeClr>
                </a:solidFill>
                <a:latin typeface="Consolas"/>
              </a:rPr>
              <a:t>tuned </a:t>
            </a:r>
            <a:r>
              <a:rPr lang="en-US" sz="3600" dirty="0" err="1">
                <a:solidFill>
                  <a:schemeClr val="tx1">
                    <a:lumMod val="95000"/>
                    <a:lumOff val="5000"/>
                  </a:schemeClr>
                </a:solidFill>
                <a:latin typeface="Consolas"/>
              </a:rPr>
              <a:t>hpyerparameters</a:t>
            </a:r>
            <a:r>
              <a:rPr lang="en-US" sz="3600" dirty="0">
                <a:solidFill>
                  <a:schemeClr val="tx1">
                    <a:lumMod val="95000"/>
                    <a:lumOff val="5000"/>
                  </a:schemeClr>
                </a:solidFill>
                <a:latin typeface="Consolas"/>
              </a:rPr>
              <a:t> :(best parameters)  {'algorithm': 'auto', '</a:t>
            </a:r>
            <a:r>
              <a:rPr lang="en-US" sz="3600" dirty="0" err="1">
                <a:solidFill>
                  <a:schemeClr val="tx1">
                    <a:lumMod val="95000"/>
                    <a:lumOff val="5000"/>
                  </a:schemeClr>
                </a:solidFill>
                <a:latin typeface="Consolas"/>
              </a:rPr>
              <a:t>n_neighbors</a:t>
            </a:r>
            <a:r>
              <a:rPr lang="en-US" sz="3600" dirty="0">
                <a:solidFill>
                  <a:schemeClr val="tx1">
                    <a:lumMod val="95000"/>
                    <a:lumOff val="5000"/>
                  </a:schemeClr>
                </a:solidFill>
                <a:latin typeface="Consolas"/>
              </a:rPr>
              <a:t>': 10, 'p': 1}
accuracy : 0.8482142857142858</a:t>
            </a:r>
            <a:endParaRPr lang="en-US" sz="3600">
              <a:solidFill>
                <a:schemeClr val="tx1">
                  <a:lumMod val="95000"/>
                  <a:lumOff val="5000"/>
                </a:schemeClr>
              </a:solidFill>
            </a:endParaRPr>
          </a:p>
          <a:p>
            <a:pPr marL="0" indent="0">
              <a:buNone/>
            </a:pPr>
            <a:r>
              <a:rPr lang="en-US" sz="3600" dirty="0">
                <a:solidFill>
                  <a:schemeClr val="tx1">
                    <a:lumMod val="95000"/>
                    <a:lumOff val="5000"/>
                  </a:schemeClr>
                </a:solidFill>
                <a:latin typeface="Consolas"/>
              </a:rPr>
              <a:t>5. Best Model : </a:t>
            </a:r>
            <a:r>
              <a:rPr lang="en-US" sz="3600" dirty="0">
                <a:solidFill>
                  <a:srgbClr val="212121"/>
                </a:solidFill>
                <a:latin typeface="Consolas"/>
              </a:rPr>
              <a:t>models </a:t>
            </a:r>
            <a:r>
              <a:rPr lang="en-US" sz="3600" b="1" dirty="0">
                <a:solidFill>
                  <a:srgbClr val="8250DF"/>
                </a:solidFill>
                <a:latin typeface="Consolas"/>
              </a:rPr>
              <a:t>=</a:t>
            </a:r>
            <a:r>
              <a:rPr lang="en-US" sz="3600" dirty="0">
                <a:solidFill>
                  <a:srgbClr val="212121"/>
                </a:solidFill>
                <a:latin typeface="Consolas"/>
              </a:rPr>
              <a:t> </a:t>
            </a:r>
            <a:r>
              <a:rPr lang="en-US" sz="3600" dirty="0">
                <a:solidFill>
                  <a:srgbClr val="0055AA"/>
                </a:solidFill>
                <a:latin typeface="Consolas"/>
              </a:rPr>
              <a:t>{</a:t>
            </a:r>
            <a:r>
              <a:rPr lang="en-US" sz="3600" dirty="0">
                <a:solidFill>
                  <a:srgbClr val="BA2121"/>
                </a:solidFill>
                <a:latin typeface="Consolas"/>
              </a:rPr>
              <a:t>'Logistic Regression'</a:t>
            </a:r>
            <a:r>
              <a:rPr lang="en-US" sz="3600" dirty="0">
                <a:solidFill>
                  <a:srgbClr val="0055AA"/>
                </a:solidFill>
                <a:latin typeface="Consolas"/>
              </a:rPr>
              <a:t>:</a:t>
            </a:r>
            <a:r>
              <a:rPr lang="en-US" sz="3600" dirty="0">
                <a:solidFill>
                  <a:srgbClr val="212121"/>
                </a:solidFill>
                <a:latin typeface="Consolas"/>
              </a:rPr>
              <a:t> </a:t>
            </a:r>
            <a:r>
              <a:rPr lang="en-US" sz="3600" err="1">
                <a:solidFill>
                  <a:srgbClr val="212121"/>
                </a:solidFill>
                <a:latin typeface="Consolas"/>
              </a:rPr>
              <a:t>lr_cv</a:t>
            </a:r>
            <a:r>
              <a:rPr lang="en-US" sz="3600" dirty="0">
                <a:solidFill>
                  <a:srgbClr val="0055AA"/>
                </a:solidFill>
                <a:latin typeface="Consolas"/>
              </a:rPr>
              <a:t>,</a:t>
            </a:r>
            <a:r>
              <a:rPr lang="en-US" sz="3600" dirty="0">
                <a:solidFill>
                  <a:srgbClr val="212121"/>
                </a:solidFill>
                <a:latin typeface="Consolas"/>
              </a:rPr>
              <a:t> </a:t>
            </a:r>
            <a:r>
              <a:rPr lang="en-US" sz="3600" dirty="0">
                <a:solidFill>
                  <a:srgbClr val="BA2121"/>
                </a:solidFill>
                <a:latin typeface="Consolas"/>
              </a:rPr>
              <a:t>'SVM'</a:t>
            </a:r>
            <a:r>
              <a:rPr lang="en-US" sz="3600" dirty="0">
                <a:solidFill>
                  <a:srgbClr val="0055AA"/>
                </a:solidFill>
                <a:latin typeface="Consolas"/>
              </a:rPr>
              <a:t>:</a:t>
            </a:r>
            <a:r>
              <a:rPr lang="en-US" sz="3600" dirty="0">
                <a:solidFill>
                  <a:srgbClr val="212121"/>
                </a:solidFill>
                <a:latin typeface="Consolas"/>
              </a:rPr>
              <a:t> </a:t>
            </a:r>
            <a:r>
              <a:rPr lang="en-US" sz="3600" err="1">
                <a:solidFill>
                  <a:srgbClr val="212121"/>
                </a:solidFill>
                <a:latin typeface="Consolas"/>
              </a:rPr>
              <a:t>svm_cv</a:t>
            </a:r>
            <a:r>
              <a:rPr lang="en-US" sz="3600" dirty="0">
                <a:solidFill>
                  <a:srgbClr val="0055AA"/>
                </a:solidFill>
                <a:latin typeface="Consolas"/>
              </a:rPr>
              <a:t>,</a:t>
            </a:r>
            <a:r>
              <a:rPr lang="en-US" sz="3600" dirty="0">
                <a:solidFill>
                  <a:srgbClr val="212121"/>
                </a:solidFill>
                <a:latin typeface="Consolas"/>
              </a:rPr>
              <a:t> </a:t>
            </a:r>
            <a:r>
              <a:rPr lang="en-US" sz="3600" dirty="0">
                <a:solidFill>
                  <a:srgbClr val="BA2121"/>
                </a:solidFill>
                <a:latin typeface="Consolas"/>
              </a:rPr>
              <a:t>'Decision Tree'</a:t>
            </a:r>
            <a:r>
              <a:rPr lang="en-US" sz="3600" dirty="0">
                <a:solidFill>
                  <a:srgbClr val="0055AA"/>
                </a:solidFill>
                <a:latin typeface="Consolas"/>
              </a:rPr>
              <a:t>:</a:t>
            </a:r>
            <a:r>
              <a:rPr lang="en-US" sz="3600" dirty="0">
                <a:solidFill>
                  <a:srgbClr val="212121"/>
                </a:solidFill>
                <a:latin typeface="Consolas"/>
              </a:rPr>
              <a:t> </a:t>
            </a:r>
            <a:r>
              <a:rPr lang="en-US" sz="3600" err="1">
                <a:solidFill>
                  <a:srgbClr val="212121"/>
                </a:solidFill>
                <a:latin typeface="Consolas"/>
              </a:rPr>
              <a:t>tree_cv</a:t>
            </a:r>
            <a:r>
              <a:rPr lang="en-US" sz="3600" dirty="0">
                <a:solidFill>
                  <a:srgbClr val="0055AA"/>
                </a:solidFill>
                <a:latin typeface="Consolas"/>
              </a:rPr>
              <a:t>,</a:t>
            </a:r>
            <a:r>
              <a:rPr lang="en-US" sz="3600" dirty="0">
                <a:solidFill>
                  <a:srgbClr val="212121"/>
                </a:solidFill>
                <a:latin typeface="Consolas"/>
              </a:rPr>
              <a:t> </a:t>
            </a:r>
            <a:r>
              <a:rPr lang="en-US" sz="3600" dirty="0">
                <a:solidFill>
                  <a:srgbClr val="BA2121"/>
                </a:solidFill>
                <a:latin typeface="Consolas"/>
              </a:rPr>
              <a:t>'KNN'</a:t>
            </a:r>
            <a:r>
              <a:rPr lang="en-US" sz="3600" dirty="0">
                <a:solidFill>
                  <a:srgbClr val="0055AA"/>
                </a:solidFill>
                <a:latin typeface="Consolas"/>
              </a:rPr>
              <a:t>:</a:t>
            </a:r>
            <a:r>
              <a:rPr lang="en-US" sz="3600" dirty="0">
                <a:solidFill>
                  <a:srgbClr val="212121"/>
                </a:solidFill>
                <a:latin typeface="Consolas"/>
              </a:rPr>
              <a:t> </a:t>
            </a:r>
            <a:r>
              <a:rPr lang="en-US" sz="3600" err="1">
                <a:solidFill>
                  <a:srgbClr val="212121"/>
                </a:solidFill>
                <a:latin typeface="Consolas"/>
              </a:rPr>
              <a:t>knn_cv</a:t>
            </a:r>
            <a:r>
              <a:rPr lang="en-US" sz="3600" dirty="0">
                <a:solidFill>
                  <a:srgbClr val="0055AA"/>
                </a:solidFill>
                <a:latin typeface="Consolas"/>
              </a:rPr>
              <a:t>}</a:t>
            </a:r>
            <a:r>
              <a:rPr lang="en-US" sz="3600" dirty="0">
                <a:solidFill>
                  <a:srgbClr val="212121"/>
                </a:solidFill>
                <a:latin typeface="Consolas"/>
              </a:rPr>
              <a:t>
</a:t>
            </a:r>
            <a:r>
              <a:rPr lang="en-US" sz="3600" err="1">
                <a:solidFill>
                  <a:srgbClr val="212121"/>
                </a:solidFill>
                <a:latin typeface="Consolas"/>
              </a:rPr>
              <a:t>best_model</a:t>
            </a:r>
            <a:r>
              <a:rPr lang="en-US" sz="3600" dirty="0">
                <a:solidFill>
                  <a:srgbClr val="212121"/>
                </a:solidFill>
                <a:latin typeface="Consolas"/>
              </a:rPr>
              <a:t> </a:t>
            </a:r>
            <a:r>
              <a:rPr lang="en-US" sz="3600" b="1" dirty="0">
                <a:solidFill>
                  <a:srgbClr val="8250DF"/>
                </a:solidFill>
                <a:latin typeface="Consolas"/>
              </a:rPr>
              <a:t>=</a:t>
            </a:r>
            <a:r>
              <a:rPr lang="en-US" sz="3600" dirty="0">
                <a:solidFill>
                  <a:srgbClr val="212121"/>
                </a:solidFill>
                <a:latin typeface="Consolas"/>
              </a:rPr>
              <a:t> max</a:t>
            </a:r>
            <a:r>
              <a:rPr lang="en-US" sz="3600" dirty="0">
                <a:solidFill>
                  <a:srgbClr val="0055AA"/>
                </a:solidFill>
                <a:latin typeface="Consolas"/>
              </a:rPr>
              <a:t>(</a:t>
            </a:r>
            <a:r>
              <a:rPr lang="en-US" sz="3600" dirty="0">
                <a:solidFill>
                  <a:srgbClr val="212121"/>
                </a:solidFill>
                <a:latin typeface="Consolas"/>
              </a:rPr>
              <a:t>models</a:t>
            </a:r>
            <a:r>
              <a:rPr lang="en-US" sz="3600" dirty="0">
                <a:solidFill>
                  <a:srgbClr val="0055AA"/>
                </a:solidFill>
                <a:latin typeface="Consolas"/>
              </a:rPr>
              <a:t>,</a:t>
            </a:r>
            <a:r>
              <a:rPr lang="en-US" sz="3600" dirty="0">
                <a:solidFill>
                  <a:srgbClr val="212121"/>
                </a:solidFill>
                <a:latin typeface="Consolas"/>
              </a:rPr>
              <a:t> key</a:t>
            </a:r>
            <a:r>
              <a:rPr lang="en-US" sz="3600" b="1" dirty="0">
                <a:solidFill>
                  <a:srgbClr val="8250DF"/>
                </a:solidFill>
                <a:latin typeface="Consolas"/>
              </a:rPr>
              <a:t>=</a:t>
            </a:r>
            <a:r>
              <a:rPr lang="en-US" sz="3600" b="1" dirty="0">
                <a:solidFill>
                  <a:srgbClr val="1A7F37"/>
                </a:solidFill>
                <a:latin typeface="Consolas"/>
              </a:rPr>
              <a:t>lambda</a:t>
            </a:r>
            <a:r>
              <a:rPr lang="en-US" sz="3600" dirty="0">
                <a:solidFill>
                  <a:srgbClr val="212121"/>
                </a:solidFill>
                <a:latin typeface="Consolas"/>
              </a:rPr>
              <a:t> x</a:t>
            </a:r>
            <a:r>
              <a:rPr lang="en-US" sz="3600" dirty="0">
                <a:solidFill>
                  <a:srgbClr val="0055AA"/>
                </a:solidFill>
                <a:latin typeface="Consolas"/>
              </a:rPr>
              <a:t>:</a:t>
            </a:r>
            <a:r>
              <a:rPr lang="en-US" sz="3600" dirty="0">
                <a:solidFill>
                  <a:srgbClr val="212121"/>
                </a:solidFill>
                <a:latin typeface="Consolas"/>
              </a:rPr>
              <a:t> models</a:t>
            </a:r>
            <a:r>
              <a:rPr lang="en-US" sz="3600" dirty="0">
                <a:solidFill>
                  <a:srgbClr val="0055AA"/>
                </a:solidFill>
                <a:latin typeface="Consolas"/>
              </a:rPr>
              <a:t>[</a:t>
            </a:r>
            <a:r>
              <a:rPr lang="en-US" sz="3600" dirty="0">
                <a:solidFill>
                  <a:srgbClr val="212121"/>
                </a:solidFill>
                <a:latin typeface="Consolas"/>
              </a:rPr>
              <a:t>x</a:t>
            </a:r>
            <a:r>
              <a:rPr lang="en-US" sz="3600" dirty="0">
                <a:solidFill>
                  <a:srgbClr val="0055AA"/>
                </a:solidFill>
                <a:latin typeface="Consolas"/>
              </a:rPr>
              <a:t>]</a:t>
            </a:r>
            <a:r>
              <a:rPr lang="en-US" sz="3600" b="1" dirty="0">
                <a:solidFill>
                  <a:srgbClr val="8250DF"/>
                </a:solidFill>
                <a:latin typeface="Consolas"/>
              </a:rPr>
              <a:t>.</a:t>
            </a:r>
            <a:r>
              <a:rPr lang="en-US" sz="3600" err="1">
                <a:solidFill>
                  <a:srgbClr val="212121"/>
                </a:solidFill>
                <a:latin typeface="Consolas"/>
              </a:rPr>
              <a:t>best_score</a:t>
            </a:r>
            <a:r>
              <a:rPr lang="en-US" sz="3600" dirty="0">
                <a:solidFill>
                  <a:srgbClr val="212121"/>
                </a:solidFill>
                <a:latin typeface="Consolas"/>
              </a:rPr>
              <a:t>_</a:t>
            </a:r>
            <a:r>
              <a:rPr lang="en-US" sz="3600" dirty="0">
                <a:solidFill>
                  <a:srgbClr val="0055AA"/>
                </a:solidFill>
                <a:latin typeface="Consolas"/>
              </a:rPr>
              <a:t>)</a:t>
            </a:r>
            <a:r>
              <a:rPr lang="en-US" sz="3600" dirty="0">
                <a:solidFill>
                  <a:srgbClr val="212121"/>
                </a:solidFill>
                <a:latin typeface="Consolas"/>
              </a:rPr>
              <a:t>
print</a:t>
            </a:r>
            <a:r>
              <a:rPr lang="en-US" sz="3600" dirty="0">
                <a:solidFill>
                  <a:srgbClr val="0055AA"/>
                </a:solidFill>
                <a:latin typeface="Consolas"/>
              </a:rPr>
              <a:t>(</a:t>
            </a:r>
            <a:r>
              <a:rPr lang="en-US" sz="3600" dirty="0">
                <a:solidFill>
                  <a:srgbClr val="BA2121"/>
                </a:solidFill>
                <a:latin typeface="Consolas"/>
              </a:rPr>
              <a:t>"Best model is: "</a:t>
            </a:r>
            <a:r>
              <a:rPr lang="en-US" sz="3600" dirty="0">
                <a:solidFill>
                  <a:srgbClr val="0055AA"/>
                </a:solidFill>
                <a:latin typeface="Consolas"/>
              </a:rPr>
              <a:t>,</a:t>
            </a:r>
            <a:r>
              <a:rPr lang="en-US" sz="3600" dirty="0">
                <a:solidFill>
                  <a:srgbClr val="212121"/>
                </a:solidFill>
                <a:latin typeface="Consolas"/>
              </a:rPr>
              <a:t> </a:t>
            </a:r>
            <a:r>
              <a:rPr lang="en-US" sz="3600" err="1">
                <a:solidFill>
                  <a:srgbClr val="212121"/>
                </a:solidFill>
                <a:latin typeface="Consolas"/>
              </a:rPr>
              <a:t>best_model</a:t>
            </a:r>
            <a:r>
              <a:rPr lang="en-US" sz="3600" dirty="0">
                <a:solidFill>
                  <a:srgbClr val="0055AA"/>
                </a:solidFill>
                <a:latin typeface="Consolas"/>
              </a:rPr>
              <a:t>)</a:t>
            </a:r>
            <a:r>
              <a:rPr lang="en-US" sz="3600" dirty="0">
                <a:solidFill>
                  <a:srgbClr val="212121"/>
                </a:solidFill>
                <a:latin typeface="Consolas"/>
              </a:rPr>
              <a:t>
</a:t>
            </a:r>
            <a:r>
              <a:rPr lang="en-US" sz="3600" dirty="0">
                <a:solidFill>
                  <a:schemeClr val="tx1">
                    <a:lumMod val="95000"/>
                    <a:lumOff val="5000"/>
                  </a:schemeClr>
                </a:solidFill>
                <a:latin typeface="Consolas"/>
              </a:rPr>
              <a:t>Best model is:  Decision Tree</a:t>
            </a:r>
            <a:endParaRPr lang="en-US" sz="36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map of the united states&#10;&#10;AI-generated content may be incorrect.">
            <a:extLst>
              <a:ext uri="{FF2B5EF4-FFF2-40B4-BE49-F238E27FC236}">
                <a16:creationId xmlns:a16="http://schemas.microsoft.com/office/drawing/2014/main" id="{83F5A66B-832A-5709-D915-C5EB1EEB5045}"/>
              </a:ext>
            </a:extLst>
          </p:cNvPr>
          <p:cNvPicPr>
            <a:picLocks noChangeAspect="1"/>
          </p:cNvPicPr>
          <p:nvPr/>
        </p:nvPicPr>
        <p:blipFill>
          <a:blip r:embed="rId4"/>
          <a:stretch>
            <a:fillRect/>
          </a:stretch>
        </p:blipFill>
        <p:spPr>
          <a:xfrm>
            <a:off x="1003180" y="2301276"/>
            <a:ext cx="1099152" cy="616431"/>
          </a:xfrm>
          <a:prstGeom prst="rect">
            <a:avLst/>
          </a:prstGeom>
        </p:spPr>
      </p:pic>
      <p:pic>
        <p:nvPicPr>
          <p:cNvPr id="5" name="Picture 4" descr="A map of the united states&#10;&#10;AI-generated content may be incorrect.">
            <a:extLst>
              <a:ext uri="{FF2B5EF4-FFF2-40B4-BE49-F238E27FC236}">
                <a16:creationId xmlns:a16="http://schemas.microsoft.com/office/drawing/2014/main" id="{BB839199-4A10-5BEE-267C-FFBB319BB800}"/>
              </a:ext>
            </a:extLst>
          </p:cNvPr>
          <p:cNvPicPr>
            <a:picLocks noChangeAspect="1"/>
          </p:cNvPicPr>
          <p:nvPr/>
        </p:nvPicPr>
        <p:blipFill>
          <a:blip r:embed="rId5"/>
          <a:stretch>
            <a:fillRect/>
          </a:stretch>
        </p:blipFill>
        <p:spPr>
          <a:xfrm>
            <a:off x="3260425" y="2295114"/>
            <a:ext cx="1099152" cy="542488"/>
          </a:xfrm>
          <a:prstGeom prst="rect">
            <a:avLst/>
          </a:prstGeom>
        </p:spPr>
      </p:pic>
      <p:pic>
        <p:nvPicPr>
          <p:cNvPr id="6" name="Picture 5" descr="A screenshot of a map&#10;&#10;AI-generated content may be incorrect.">
            <a:extLst>
              <a:ext uri="{FF2B5EF4-FFF2-40B4-BE49-F238E27FC236}">
                <a16:creationId xmlns:a16="http://schemas.microsoft.com/office/drawing/2014/main" id="{4A4FEDCA-F81A-9145-367E-D3BEE51E0A7C}"/>
              </a:ext>
            </a:extLst>
          </p:cNvPr>
          <p:cNvPicPr>
            <a:picLocks noChangeAspect="1"/>
          </p:cNvPicPr>
          <p:nvPr/>
        </p:nvPicPr>
        <p:blipFill>
          <a:blip r:embed="rId6"/>
          <a:stretch>
            <a:fillRect/>
          </a:stretch>
        </p:blipFill>
        <p:spPr>
          <a:xfrm>
            <a:off x="5474539" y="2295114"/>
            <a:ext cx="1099150" cy="54248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dirty="0">
                <a:ea typeface="+mn-lt"/>
                <a:cs typeface="+mn-lt"/>
              </a:rPr>
              <a:t>We can see that as the flight number increases, the first stage is more likely to land successfully. The payload mass is also important; it seems the more massive the payload, the less likely the first stage will return.</a:t>
            </a:r>
            <a:endParaRPr lang="en-US" sz="2000">
              <a:ea typeface="Calibri"/>
              <a:cs typeface="Calibri"/>
            </a:endParaRPr>
          </a:p>
        </p:txBody>
      </p:sp>
      <p:pic>
        <p:nvPicPr>
          <p:cNvPr id="2" name="Picture 1" descr="A graph with orange and blue dots&#10;&#10;AI-generated content may be incorrect.">
            <a:extLst>
              <a:ext uri="{FF2B5EF4-FFF2-40B4-BE49-F238E27FC236}">
                <a16:creationId xmlns:a16="http://schemas.microsoft.com/office/drawing/2014/main" id="{A79813E8-0C40-F34A-C394-1878CF706AF5}"/>
              </a:ext>
            </a:extLst>
          </p:cNvPr>
          <p:cNvPicPr>
            <a:picLocks noChangeAspect="1"/>
          </p:cNvPicPr>
          <p:nvPr/>
        </p:nvPicPr>
        <p:blipFill>
          <a:blip r:embed="rId2"/>
          <a:stretch>
            <a:fillRect/>
          </a:stretch>
        </p:blipFill>
        <p:spPr>
          <a:xfrm>
            <a:off x="630936" y="2734581"/>
            <a:ext cx="10917936" cy="337398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err="1">
                <a:solidFill>
                  <a:schemeClr val="tx1"/>
                </a:solidFill>
                <a:latin typeface="+mj-lt"/>
                <a:ea typeface="+mj-ea"/>
                <a:cs typeface="+mj-cs"/>
              </a:rPr>
              <a:t>Payload_Mass</a:t>
            </a:r>
            <a:r>
              <a:rPr lang="en-US" sz="3700" dirty="0">
                <a:solidFill>
                  <a:schemeClr val="tx1"/>
                </a:solidFill>
                <a:latin typeface="+mj-lt"/>
                <a:ea typeface="+mj-ea"/>
                <a:cs typeface="+mj-cs"/>
              </a:rPr>
              <a:t> vs. Launch Site</a:t>
            </a:r>
          </a:p>
        </p:txBody>
      </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228" y="2330505"/>
            <a:ext cx="3668030" cy="4008339"/>
          </a:xfrm>
          <a:prstGeom prst="rect">
            <a:avLst/>
          </a:prstGeom>
        </p:spPr>
        <p:txBody>
          <a:bodyPr vert="horz" lIns="91440" tIns="45720" rIns="91440" bIns="45720" rtlCol="0" anchor="ctr">
            <a:normAutofit/>
          </a:bodyPr>
          <a:lstStyle/>
          <a:p>
            <a:pPr>
              <a:spcBef>
                <a:spcPts val="1400"/>
              </a:spcBef>
            </a:pPr>
            <a:r>
              <a:rPr lang="en-US" sz="3200" dirty="0">
                <a:ea typeface="Calibri"/>
                <a:cs typeface="Calibri"/>
              </a:rPr>
              <a:t>As shown in the pic there are few boosters that has payload mass greater than 10000 which are almost successful </a:t>
            </a:r>
            <a:endParaRPr lang="en-US" sz="2400" dirty="0">
              <a:ea typeface="Calibri" panose="020F0502020204030204"/>
              <a:cs typeface="Calibri" panose="020F0502020204030204"/>
            </a:endParaRP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with numbers and dots&#10;&#10;AI-generated content may be incorrect.">
            <a:extLst>
              <a:ext uri="{FF2B5EF4-FFF2-40B4-BE49-F238E27FC236}">
                <a16:creationId xmlns:a16="http://schemas.microsoft.com/office/drawing/2014/main" id="{93DB0DD7-2B29-EA71-73E5-9E699D083003}"/>
              </a:ext>
            </a:extLst>
          </p:cNvPr>
          <p:cNvPicPr>
            <a:picLocks noChangeAspect="1"/>
          </p:cNvPicPr>
          <p:nvPr/>
        </p:nvPicPr>
        <p:blipFill>
          <a:blip r:embed="rId2"/>
          <a:srcRect l="784" r="10196" b="-195"/>
          <a:stretch>
            <a:fillRect/>
          </a:stretch>
        </p:blipFill>
        <p:spPr>
          <a:xfrm>
            <a:off x="5143902" y="1086899"/>
            <a:ext cx="6526427" cy="521192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dirty="0">
                <a:ea typeface="+mn-lt"/>
                <a:cs typeface="+mn-lt"/>
              </a:rPr>
              <a:t>We can</a:t>
            </a:r>
            <a:r>
              <a:rPr lang="en-US" sz="2400" dirty="0">
                <a:ea typeface="+mn-lt"/>
                <a:cs typeface="+mn-lt"/>
              </a:rPr>
              <a:t> see that in the LEO orbit the Success appears related to the number of flights; on the other hand, there seems to be no relationship between flight number when in GTO orbit.</a:t>
            </a:r>
            <a:endParaRPr lang="en-US" sz="2400" dirty="0">
              <a:ea typeface="Calibri" panose="020F0502020204030204"/>
              <a:cs typeface="Calibri" panose="020F0502020204030204"/>
            </a:endParaRPr>
          </a:p>
        </p:txBody>
      </p:sp>
      <p:pic>
        <p:nvPicPr>
          <p:cNvPr id="2" name="Picture 1" descr="A graph with blue and orange dots&#10;&#10;AI-generated content may be incorrect.">
            <a:extLst>
              <a:ext uri="{FF2B5EF4-FFF2-40B4-BE49-F238E27FC236}">
                <a16:creationId xmlns:a16="http://schemas.microsoft.com/office/drawing/2014/main" id="{2865EB70-F2CB-C379-7C53-A5FC49FB3B49}"/>
              </a:ext>
            </a:extLst>
          </p:cNvPr>
          <p:cNvPicPr>
            <a:picLocks noChangeAspect="1"/>
          </p:cNvPicPr>
          <p:nvPr/>
        </p:nvPicPr>
        <p:blipFill>
          <a:blip r:embed="rId2"/>
          <a:stretch>
            <a:fillRect/>
          </a:stretch>
        </p:blipFill>
        <p:spPr>
          <a:xfrm>
            <a:off x="4654296" y="745179"/>
            <a:ext cx="6903720" cy="536764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r>
              <a:rPr lang="en-US" sz="2400" dirty="0">
                <a:ea typeface="+mn-lt"/>
                <a:cs typeface="+mn-lt"/>
              </a:rPr>
              <a:t>With heavy payloads the successful landing or positive landing rate are more for </a:t>
            </a:r>
            <a:r>
              <a:rPr lang="en-US" sz="2400" err="1">
                <a:ea typeface="+mn-lt"/>
                <a:cs typeface="+mn-lt"/>
              </a:rPr>
              <a:t>Polar,LEO</a:t>
            </a:r>
            <a:r>
              <a:rPr lang="en-US" sz="2400" dirty="0">
                <a:ea typeface="+mn-lt"/>
                <a:cs typeface="+mn-lt"/>
              </a:rPr>
              <a:t> and ISS.</a:t>
            </a:r>
            <a:endParaRPr lang="en-US" sz="2400" dirty="0">
              <a:ea typeface="Calibri" panose="020F0502020204030204"/>
              <a:cs typeface="Calibri" panose="020F0502020204030204"/>
            </a:endParaRPr>
          </a:p>
          <a:p>
            <a:r>
              <a:rPr lang="en-US" sz="2400" dirty="0">
                <a:ea typeface="+mn-lt"/>
                <a:cs typeface="+mn-lt"/>
              </a:rPr>
              <a:t>However for GTO we cannot distinguish this well as both positive landing rate and negative</a:t>
            </a:r>
            <a:r>
              <a:rPr lang="en-US" sz="1200" dirty="0">
                <a:ea typeface="+mn-lt"/>
                <a:cs typeface="+mn-lt"/>
              </a:rPr>
              <a:t> </a:t>
            </a:r>
            <a:r>
              <a:rPr lang="en-US" sz="1800" dirty="0">
                <a:ea typeface="+mn-lt"/>
                <a:cs typeface="+mn-lt"/>
              </a:rPr>
              <a:t>landing(unsuccessful mission) are both there here.</a:t>
            </a:r>
            <a:endParaRPr lang="en-US" sz="1800">
              <a:ea typeface="Calibri"/>
              <a:cs typeface="Calibri"/>
            </a:endParaRPr>
          </a:p>
          <a:p>
            <a:pPr>
              <a:spcBef>
                <a:spcPts val="1400"/>
              </a:spcBef>
            </a:pPr>
            <a:endParaRPr lang="en-US" sz="2200" dirty="0">
              <a:ea typeface="Calibri"/>
              <a:cs typeface="Calibri"/>
            </a:endParaRPr>
          </a:p>
        </p:txBody>
      </p:sp>
      <p:pic>
        <p:nvPicPr>
          <p:cNvPr id="2" name="Picture 1" descr="A graph with numbers and dots&#10;&#10;AI-generated content may be incorrect.">
            <a:extLst>
              <a:ext uri="{FF2B5EF4-FFF2-40B4-BE49-F238E27FC236}">
                <a16:creationId xmlns:a16="http://schemas.microsoft.com/office/drawing/2014/main" id="{DAE0C9A6-B721-6154-9AC2-7865D96C5EF6}"/>
              </a:ext>
            </a:extLst>
          </p:cNvPr>
          <p:cNvPicPr>
            <a:picLocks noChangeAspect="1"/>
          </p:cNvPicPr>
          <p:nvPr/>
        </p:nvPicPr>
        <p:blipFill>
          <a:blip r:embed="rId2"/>
          <a:stretch>
            <a:fillRect/>
          </a:stretch>
        </p:blipFill>
        <p:spPr>
          <a:xfrm>
            <a:off x="4654296" y="891883"/>
            <a:ext cx="6903720" cy="507423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Autofit/>
          </a:bodyPr>
          <a:lstStyle/>
          <a:p>
            <a:pPr>
              <a:spcBef>
                <a:spcPts val="1400"/>
              </a:spcBef>
            </a:pPr>
            <a:r>
              <a:rPr lang="en-US" dirty="0">
                <a:ea typeface="+mn-lt"/>
                <a:cs typeface="+mn-lt"/>
              </a:rPr>
              <a:t>We can observe that the success rate since 2013 kept increasing till 2017 (stable in 2014) and after 2015 it started increasing.</a:t>
            </a:r>
            <a:endParaRPr lang="en-US">
              <a:ea typeface="Calibri"/>
              <a:cs typeface="Calibri"/>
            </a:endParaRPr>
          </a:p>
        </p:txBody>
      </p:sp>
      <p:pic>
        <p:nvPicPr>
          <p:cNvPr id="2" name="Picture 1" descr="A graph showing the growth of a company&#10;&#10;AI-generated content may be incorrect.">
            <a:extLst>
              <a:ext uri="{FF2B5EF4-FFF2-40B4-BE49-F238E27FC236}">
                <a16:creationId xmlns:a16="http://schemas.microsoft.com/office/drawing/2014/main" id="{7F1EB8D0-4B9F-D353-8BBD-7E19A8B70452}"/>
              </a:ext>
            </a:extLst>
          </p:cNvPr>
          <p:cNvPicPr>
            <a:picLocks noChangeAspect="1"/>
          </p:cNvPicPr>
          <p:nvPr/>
        </p:nvPicPr>
        <p:blipFill>
          <a:blip r:embed="rId2"/>
          <a:stretch>
            <a:fillRect/>
          </a:stretch>
        </p:blipFill>
        <p:spPr>
          <a:xfrm>
            <a:off x="4654296" y="684771"/>
            <a:ext cx="6903720" cy="548845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300257" y="639520"/>
            <a:ext cx="407598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tx1"/>
                </a:solidFill>
                <a:latin typeface="+mj-lt"/>
                <a:ea typeface="+mj-ea"/>
                <a:cs typeface="+mj-cs"/>
              </a:rPr>
              <a:t>Unique Launch</a:t>
            </a:r>
            <a:r>
              <a:rPr lang="en-US" sz="4800" kern="1200" dirty="0">
                <a:solidFill>
                  <a:schemeClr val="tx1"/>
                </a:solidFill>
                <a:latin typeface="+mj-lt"/>
                <a:ea typeface="+mj-ea"/>
                <a:cs typeface="+mj-cs"/>
              </a:rPr>
              <a:t> Site Names</a:t>
            </a:r>
            <a:endParaRPr lang="en-US" sz="4800" kern="1200" dirty="0">
              <a:solidFill>
                <a:schemeClr val="tx1"/>
              </a:solidFill>
              <a:latin typeface="+mj-lt"/>
              <a:ea typeface="Calibri Light"/>
              <a:cs typeface="Calibri Light"/>
            </a:endParaRP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graphicFrame>
        <p:nvGraphicFramePr>
          <p:cNvPr id="6" name="Table 5">
            <a:extLst>
              <a:ext uri="{FF2B5EF4-FFF2-40B4-BE49-F238E27FC236}">
                <a16:creationId xmlns:a16="http://schemas.microsoft.com/office/drawing/2014/main" id="{BE928FB7-6CA1-F184-8DA9-B8812C72B226}"/>
              </a:ext>
            </a:extLst>
          </p:cNvPr>
          <p:cNvGraphicFramePr>
            <a:graphicFrameLocks noGrp="1"/>
          </p:cNvGraphicFramePr>
          <p:nvPr/>
        </p:nvGraphicFramePr>
        <p:xfrm>
          <a:off x="4737471" y="851535"/>
          <a:ext cx="6737371" cy="5154930"/>
        </p:xfrm>
        <a:graphic>
          <a:graphicData uri="http://schemas.openxmlformats.org/drawingml/2006/table">
            <a:tbl>
              <a:tblPr bandRow="1">
                <a:solidFill>
                  <a:schemeClr val="tx1">
                    <a:lumMod val="75000"/>
                    <a:lumOff val="25000"/>
                  </a:schemeClr>
                </a:solidFill>
                <a:tableStyleId>{5C22544A-7EE6-4342-B048-85BDC9FD1C3A}</a:tableStyleId>
              </a:tblPr>
              <a:tblGrid>
                <a:gridCol w="6737371">
                  <a:extLst>
                    <a:ext uri="{9D8B030D-6E8A-4147-A177-3AD203B41FA5}">
                      <a16:colId xmlns:a16="http://schemas.microsoft.com/office/drawing/2014/main" val="1203480274"/>
                    </a:ext>
                  </a:extLst>
                </a:gridCol>
              </a:tblGrid>
              <a:tr h="1030986">
                <a:tc>
                  <a:txBody>
                    <a:bodyPr/>
                    <a:lstStyle/>
                    <a:p>
                      <a:pPr algn="r" fontAlgn="ctr">
                        <a:buNone/>
                      </a:pPr>
                      <a:r>
                        <a:rPr lang="en-US" sz="3300" b="1" cap="none" spc="0">
                          <a:solidFill>
                            <a:schemeClr val="bg1"/>
                          </a:solidFill>
                          <a:effectLst/>
                        </a:rPr>
                        <a:t>Launch_Site</a:t>
                      </a:r>
                    </a:p>
                  </a:txBody>
                  <a:tcPr marL="176022" marR="251460" marT="50292" marB="377190" anchor="ctr">
                    <a:lnL w="12700" cap="flat" cmpd="sng" algn="ctr">
                      <a:solidFill>
                        <a:schemeClr val="bg1"/>
                      </a:solidFill>
                      <a:prstDash val="solid"/>
                    </a:lnL>
                    <a:lnR w="12700" cmpd="sng">
                      <a:noFill/>
                      <a:prstDash val="solid"/>
                    </a:lnR>
                    <a:lnT w="9525" cap="flat" cmpd="sng" algn="ctr">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119369914"/>
                  </a:ext>
                </a:extLst>
              </a:tr>
              <a:tr h="1030986">
                <a:tc>
                  <a:txBody>
                    <a:bodyPr/>
                    <a:lstStyle/>
                    <a:p>
                      <a:pPr algn="r" fontAlgn="ctr">
                        <a:buNone/>
                      </a:pPr>
                      <a:r>
                        <a:rPr lang="en-US" sz="3300" cap="none" spc="0">
                          <a:solidFill>
                            <a:schemeClr val="bg1"/>
                          </a:solidFill>
                          <a:effectLst/>
                        </a:rPr>
                        <a:t>CCAFS LC-40</a:t>
                      </a:r>
                    </a:p>
                  </a:txBody>
                  <a:tcPr marL="176022" marR="251460" marT="50292" marB="377190"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714634435"/>
                  </a:ext>
                </a:extLst>
              </a:tr>
              <a:tr h="1030986">
                <a:tc>
                  <a:txBody>
                    <a:bodyPr/>
                    <a:lstStyle/>
                    <a:p>
                      <a:pPr algn="r" fontAlgn="ctr">
                        <a:buNone/>
                      </a:pPr>
                      <a:r>
                        <a:rPr lang="en-US" sz="3300" cap="none" spc="0">
                          <a:solidFill>
                            <a:schemeClr val="bg1"/>
                          </a:solidFill>
                          <a:effectLst/>
                        </a:rPr>
                        <a:t>VAFB SLC-4E</a:t>
                      </a:r>
                    </a:p>
                  </a:txBody>
                  <a:tcPr marL="176022" marR="251460" marT="50292" marB="377190"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768691090"/>
                  </a:ext>
                </a:extLst>
              </a:tr>
              <a:tr h="1030986">
                <a:tc>
                  <a:txBody>
                    <a:bodyPr/>
                    <a:lstStyle/>
                    <a:p>
                      <a:pPr algn="r" fontAlgn="ctr">
                        <a:buNone/>
                      </a:pPr>
                      <a:r>
                        <a:rPr lang="en-US" sz="3300" cap="none" spc="0">
                          <a:solidFill>
                            <a:schemeClr val="bg1"/>
                          </a:solidFill>
                          <a:effectLst/>
                        </a:rPr>
                        <a:t>KSC LC-39A</a:t>
                      </a:r>
                    </a:p>
                  </a:txBody>
                  <a:tcPr marL="176022" marR="251460" marT="50292" marB="377190"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2415059983"/>
                  </a:ext>
                </a:extLst>
              </a:tr>
              <a:tr h="1030986">
                <a:tc>
                  <a:txBody>
                    <a:bodyPr/>
                    <a:lstStyle/>
                    <a:p>
                      <a:pPr algn="r" fontAlgn="ctr">
                        <a:buNone/>
                      </a:pPr>
                      <a:r>
                        <a:rPr lang="en-US" sz="3300" cap="none" spc="0">
                          <a:solidFill>
                            <a:schemeClr val="bg1"/>
                          </a:solidFill>
                          <a:effectLst/>
                        </a:rPr>
                        <a:t>CCAFS SLC-40</a:t>
                      </a:r>
                    </a:p>
                  </a:txBody>
                  <a:tcPr marL="176022" marR="251460" marT="50292" marB="377190" anchor="ctr">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1175081969"/>
                  </a:ext>
                </a:extLst>
              </a:tr>
            </a:tbl>
          </a:graphicData>
        </a:graphic>
      </p:graphicFrame>
      <p:sp>
        <p:nvSpPr>
          <p:cNvPr id="7" name="TextBox 6">
            <a:extLst>
              <a:ext uri="{FF2B5EF4-FFF2-40B4-BE49-F238E27FC236}">
                <a16:creationId xmlns:a16="http://schemas.microsoft.com/office/drawing/2014/main" id="{5C239240-0620-3E6C-4893-E9F722ED017E}"/>
              </a:ext>
            </a:extLst>
          </p:cNvPr>
          <p:cNvSpPr txBox="1"/>
          <p:nvPr/>
        </p:nvSpPr>
        <p:spPr>
          <a:xfrm>
            <a:off x="476250" y="2819400"/>
            <a:ext cx="36576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We use Distinct query on SPACEXTABLE to get unique launching sites of </a:t>
            </a:r>
            <a:r>
              <a:rPr lang="en-US" sz="2800" err="1">
                <a:ea typeface="Calibri"/>
                <a:cs typeface="Calibri"/>
              </a:rPr>
              <a:t>spacex</a:t>
            </a:r>
            <a:r>
              <a:rPr lang="en-US" sz="2800" dirty="0">
                <a:ea typeface="Calibri"/>
                <a:cs typeface="Calibri"/>
              </a:rPr>
              <a:t> company through which rockets were launched</a:t>
            </a:r>
            <a:endParaRPr lang="en-US" sz="2800"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graphicFrame>
        <p:nvGraphicFramePr>
          <p:cNvPr id="6" name="Content Placeholder 5">
            <a:extLst>
              <a:ext uri="{FF2B5EF4-FFF2-40B4-BE49-F238E27FC236}">
                <a16:creationId xmlns:a16="http://schemas.microsoft.com/office/drawing/2014/main" id="{1A399C2F-9009-9BB0-E0A8-D9C3C93435AB}"/>
              </a:ext>
            </a:extLst>
          </p:cNvPr>
          <p:cNvGraphicFramePr>
            <a:graphicFrameLocks noGrp="1"/>
          </p:cNvGraphicFramePr>
          <p:nvPr>
            <p:ph idx="4294967295"/>
            <p:extLst>
              <p:ext uri="{D42A27DB-BD31-4B8C-83A1-F6EECF244321}">
                <p14:modId xmlns:p14="http://schemas.microsoft.com/office/powerpoint/2010/main" val="1427568684"/>
              </p:ext>
            </p:extLst>
          </p:nvPr>
        </p:nvGraphicFramePr>
        <p:xfrm>
          <a:off x="5760210" y="1718359"/>
          <a:ext cx="5991202" cy="4394202"/>
        </p:xfrm>
        <a:graphic>
          <a:graphicData uri="http://schemas.openxmlformats.org/drawingml/2006/table">
            <a:tbl>
              <a:tblPr bandRow="1">
                <a:solidFill>
                  <a:schemeClr val="bg1"/>
                </a:solidFill>
                <a:tableStyleId>{5C22544A-7EE6-4342-B048-85BDC9FD1C3A}</a:tableStyleId>
              </a:tblPr>
              <a:tblGrid>
                <a:gridCol w="5991202">
                  <a:extLst>
                    <a:ext uri="{9D8B030D-6E8A-4147-A177-3AD203B41FA5}">
                      <a16:colId xmlns:a16="http://schemas.microsoft.com/office/drawing/2014/main" val="2147476337"/>
                    </a:ext>
                  </a:extLst>
                </a:gridCol>
              </a:tblGrid>
              <a:tr h="732367">
                <a:tc>
                  <a:txBody>
                    <a:bodyPr/>
                    <a:lstStyle/>
                    <a:p>
                      <a:pPr algn="r" fontAlgn="ctr">
                        <a:buNone/>
                      </a:pPr>
                      <a:r>
                        <a:rPr lang="en-US" sz="2400" b="1" cap="none" spc="0" dirty="0" err="1">
                          <a:solidFill>
                            <a:schemeClr val="tx1"/>
                          </a:solidFill>
                          <a:effectLst/>
                        </a:rPr>
                        <a:t>Launch_Site</a:t>
                      </a:r>
                    </a:p>
                  </a:txBody>
                  <a:tcPr marL="201143" marR="154725" marT="154725" marB="154725"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60064802"/>
                  </a:ext>
                </a:extLst>
              </a:tr>
              <a:tr h="732367">
                <a:tc>
                  <a:txBody>
                    <a:bodyPr/>
                    <a:lstStyle/>
                    <a:p>
                      <a:pPr algn="r" fontAlgn="ctr">
                        <a:buNone/>
                      </a:pPr>
                      <a:r>
                        <a:rPr lang="en-US" sz="2400" cap="none" spc="0" dirty="0">
                          <a:solidFill>
                            <a:schemeClr val="tx1"/>
                          </a:solidFill>
                          <a:effectLst/>
                        </a:rPr>
                        <a:t>CCAFS LC-40</a:t>
                      </a:r>
                    </a:p>
                  </a:txBody>
                  <a:tcPr marL="201143" marR="154725" marT="154725" marB="154725"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13650810"/>
                  </a:ext>
                </a:extLst>
              </a:tr>
              <a:tr h="732367">
                <a:tc>
                  <a:txBody>
                    <a:bodyPr/>
                    <a:lstStyle/>
                    <a:p>
                      <a:pPr algn="r" fontAlgn="ctr">
                        <a:buNone/>
                      </a:pPr>
                      <a:r>
                        <a:rPr lang="en-US" sz="2400" cap="none" spc="0" dirty="0">
                          <a:solidFill>
                            <a:schemeClr val="tx1"/>
                          </a:solidFill>
                          <a:effectLst/>
                        </a:rPr>
                        <a:t>CCAFS LC-40</a:t>
                      </a:r>
                    </a:p>
                  </a:txBody>
                  <a:tcPr marL="201143" marR="154725" marT="154725" marB="154725"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52014500"/>
                  </a:ext>
                </a:extLst>
              </a:tr>
              <a:tr h="732367">
                <a:tc>
                  <a:txBody>
                    <a:bodyPr/>
                    <a:lstStyle/>
                    <a:p>
                      <a:pPr algn="r" fontAlgn="ctr">
                        <a:buNone/>
                      </a:pPr>
                      <a:r>
                        <a:rPr lang="en-US" sz="2400" cap="none" spc="0" dirty="0">
                          <a:solidFill>
                            <a:schemeClr val="tx1"/>
                          </a:solidFill>
                          <a:effectLst/>
                        </a:rPr>
                        <a:t>CCAFS LC-40</a:t>
                      </a:r>
                    </a:p>
                  </a:txBody>
                  <a:tcPr marL="201143" marR="154725" marT="154725" marB="154725"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617914240"/>
                  </a:ext>
                </a:extLst>
              </a:tr>
              <a:tr h="732367">
                <a:tc>
                  <a:txBody>
                    <a:bodyPr/>
                    <a:lstStyle/>
                    <a:p>
                      <a:pPr lvl="0" algn="r">
                        <a:buNone/>
                      </a:pPr>
                      <a:r>
                        <a:rPr lang="en-US" sz="2400" b="0" i="0" u="none" strike="noStrike" cap="none" spc="0" noProof="0" dirty="0">
                          <a:solidFill>
                            <a:schemeClr val="tx1"/>
                          </a:solidFill>
                          <a:effectLst/>
                          <a:latin typeface="Calibri"/>
                        </a:rPr>
                        <a:t>CCAFS SLC-40</a:t>
                      </a:r>
                      <a:endParaRPr lang="en-US" sz="2400" cap="none" spc="0">
                        <a:solidFill>
                          <a:schemeClr val="tx1"/>
                        </a:solidFill>
                        <a:effectLst/>
                      </a:endParaRPr>
                    </a:p>
                  </a:txBody>
                  <a:tcPr marL="201143" marR="154725" marT="154725" marB="154725"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129625736"/>
                  </a:ext>
                </a:extLst>
              </a:tr>
              <a:tr h="732367">
                <a:tc>
                  <a:txBody>
                    <a:bodyPr/>
                    <a:lstStyle/>
                    <a:p>
                      <a:pPr lvl="0" algn="r">
                        <a:buNone/>
                      </a:pPr>
                      <a:r>
                        <a:rPr lang="en-US" sz="2400" b="0" i="0" u="none" strike="noStrike" cap="none" spc="0" noProof="0" dirty="0">
                          <a:solidFill>
                            <a:schemeClr val="tx1"/>
                          </a:solidFill>
                          <a:effectLst/>
                          <a:latin typeface="Calibri"/>
                        </a:rPr>
                        <a:t>CCAFS SLC-40</a:t>
                      </a:r>
                      <a:endParaRPr lang="en-US" sz="2400" cap="none" spc="0" dirty="0">
                        <a:solidFill>
                          <a:schemeClr val="tx1"/>
                        </a:solidFill>
                        <a:effectLst/>
                      </a:endParaRPr>
                    </a:p>
                  </a:txBody>
                  <a:tcPr marL="201143" marR="154725" marT="154725" marB="154725"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347007615"/>
                  </a:ext>
                </a:extLst>
              </a:tr>
            </a:tbl>
          </a:graphicData>
        </a:graphic>
      </p:graphicFrame>
      <p:sp>
        <p:nvSpPr>
          <p:cNvPr id="7" name="TextBox 6">
            <a:extLst>
              <a:ext uri="{FF2B5EF4-FFF2-40B4-BE49-F238E27FC236}">
                <a16:creationId xmlns:a16="http://schemas.microsoft.com/office/drawing/2014/main" id="{3C11BADB-BB88-4144-DBEB-02C921994A36}"/>
              </a:ext>
            </a:extLst>
          </p:cNvPr>
          <p:cNvSpPr txBox="1"/>
          <p:nvPr/>
        </p:nvSpPr>
        <p:spPr>
          <a:xfrm>
            <a:off x="562513" y="3588230"/>
            <a:ext cx="45033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These are the </a:t>
            </a:r>
            <a:r>
              <a:rPr lang="en-US" sz="2400" err="1">
                <a:ea typeface="Calibri"/>
                <a:cs typeface="Calibri"/>
              </a:rPr>
              <a:t>Spacex</a:t>
            </a:r>
            <a:r>
              <a:rPr lang="en-US" sz="2400" dirty="0">
                <a:ea typeface="Calibri"/>
                <a:cs typeface="Calibri"/>
              </a:rPr>
              <a:t> company launching sites begin with CCA  from SPACEXTABLE</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graphicFrame>
        <p:nvGraphicFramePr>
          <p:cNvPr id="6" name="Content Placeholder 5">
            <a:extLst>
              <a:ext uri="{FF2B5EF4-FFF2-40B4-BE49-F238E27FC236}">
                <a16:creationId xmlns:a16="http://schemas.microsoft.com/office/drawing/2014/main" id="{02BB9F20-6643-A240-8547-3A0C3E341536}"/>
              </a:ext>
            </a:extLst>
          </p:cNvPr>
          <p:cNvGraphicFramePr>
            <a:graphicFrameLocks noGrp="1"/>
          </p:cNvGraphicFramePr>
          <p:nvPr>
            <p:ph idx="4294967295"/>
          </p:nvPr>
        </p:nvGraphicFramePr>
        <p:xfrm>
          <a:off x="3628989" y="3329654"/>
          <a:ext cx="4930974" cy="2193989"/>
        </p:xfrm>
        <a:graphic>
          <a:graphicData uri="http://schemas.openxmlformats.org/drawingml/2006/table">
            <a:tbl>
              <a:tblPr firstRow="1" bandRow="1">
                <a:noFill/>
                <a:tableStyleId>{5C22544A-7EE6-4342-B048-85BDC9FD1C3A}</a:tableStyleId>
              </a:tblPr>
              <a:tblGrid>
                <a:gridCol w="4930974">
                  <a:extLst>
                    <a:ext uri="{9D8B030D-6E8A-4147-A177-3AD203B41FA5}">
                      <a16:colId xmlns:a16="http://schemas.microsoft.com/office/drawing/2014/main" val="3050405538"/>
                    </a:ext>
                  </a:extLst>
                </a:gridCol>
              </a:tblGrid>
              <a:tr h="1144143">
                <a:tc>
                  <a:txBody>
                    <a:bodyPr/>
                    <a:lstStyle/>
                    <a:p>
                      <a:pPr algn="r" fontAlgn="ctr">
                        <a:buNone/>
                      </a:pPr>
                      <a:r>
                        <a:rPr lang="en-US" sz="3300" b="0" cap="all" spc="150">
                          <a:solidFill>
                            <a:schemeClr val="lt1"/>
                          </a:solidFill>
                          <a:effectLst/>
                        </a:rPr>
                        <a:t>total_payload</a:t>
                      </a:r>
                    </a:p>
                  </a:txBody>
                  <a:tcPr marL="282893" marR="282893" marT="282893" marB="28289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189937542"/>
                  </a:ext>
                </a:extLst>
              </a:tr>
              <a:tr h="1049846">
                <a:tc>
                  <a:txBody>
                    <a:bodyPr/>
                    <a:lstStyle/>
                    <a:p>
                      <a:pPr algn="r" fontAlgn="ctr">
                        <a:buNone/>
                      </a:pPr>
                      <a:r>
                        <a:rPr lang="en-US" sz="2700" cap="none" spc="0">
                          <a:solidFill>
                            <a:schemeClr val="tx1"/>
                          </a:solidFill>
                          <a:effectLst/>
                        </a:rPr>
                        <a:t>48213</a:t>
                      </a:r>
                    </a:p>
                  </a:txBody>
                  <a:tcPr marL="282893" marR="282893" marT="282893" marB="28289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796039445"/>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graphicFrame>
        <p:nvGraphicFramePr>
          <p:cNvPr id="6" name="Content Placeholder 5">
            <a:extLst>
              <a:ext uri="{FF2B5EF4-FFF2-40B4-BE49-F238E27FC236}">
                <a16:creationId xmlns:a16="http://schemas.microsoft.com/office/drawing/2014/main" id="{5F87A3DE-3012-CD67-3CCC-7DFB9759B263}"/>
              </a:ext>
            </a:extLst>
          </p:cNvPr>
          <p:cNvGraphicFramePr>
            <a:graphicFrameLocks noGrp="1"/>
          </p:cNvGraphicFramePr>
          <p:nvPr>
            <p:ph idx="4294967295"/>
            <p:extLst>
              <p:ext uri="{D42A27DB-BD31-4B8C-83A1-F6EECF244321}">
                <p14:modId xmlns:p14="http://schemas.microsoft.com/office/powerpoint/2010/main" val="1788854512"/>
              </p:ext>
            </p:extLst>
          </p:nvPr>
        </p:nvGraphicFramePr>
        <p:xfrm>
          <a:off x="1402316" y="1711352"/>
          <a:ext cx="8582236" cy="1475232"/>
        </p:xfrm>
        <a:graphic>
          <a:graphicData uri="http://schemas.openxmlformats.org/drawingml/2006/table">
            <a:tbl>
              <a:tblPr firstRow="1" bandRow="1">
                <a:tableStyleId>{69012ECD-51FC-41F1-AA8D-1B2483CD663E}</a:tableStyleId>
              </a:tblPr>
              <a:tblGrid>
                <a:gridCol w="4348975">
                  <a:extLst>
                    <a:ext uri="{9D8B030D-6E8A-4147-A177-3AD203B41FA5}">
                      <a16:colId xmlns:a16="http://schemas.microsoft.com/office/drawing/2014/main" val="480460859"/>
                    </a:ext>
                  </a:extLst>
                </a:gridCol>
                <a:gridCol w="4233261">
                  <a:extLst>
                    <a:ext uri="{9D8B030D-6E8A-4147-A177-3AD203B41FA5}">
                      <a16:colId xmlns:a16="http://schemas.microsoft.com/office/drawing/2014/main" val="2244050514"/>
                    </a:ext>
                  </a:extLst>
                </a:gridCol>
              </a:tblGrid>
              <a:tr h="737616">
                <a:tc>
                  <a:txBody>
                    <a:bodyPr/>
                    <a:lstStyle/>
                    <a:p>
                      <a:pPr algn="r" fontAlgn="ctr">
                        <a:buNone/>
                      </a:pPr>
                      <a:r>
                        <a:rPr lang="en-US" sz="3300" b="1">
                          <a:effectLst/>
                        </a:rPr>
                        <a:t>average_payload</a:t>
                      </a:r>
                    </a:p>
                  </a:txBody>
                  <a:tcPr marL="167640" marR="167640" marT="83820" marB="83820" anchor="ctr"/>
                </a:tc>
                <a:tc>
                  <a:txBody>
                    <a:bodyPr/>
                    <a:lstStyle/>
                    <a:p>
                      <a:pPr algn="r" fontAlgn="ctr">
                        <a:buNone/>
                      </a:pPr>
                      <a:r>
                        <a:rPr lang="en-US" sz="3300" b="1">
                          <a:effectLst/>
                        </a:rPr>
                        <a:t>Booster_Version</a:t>
                      </a:r>
                    </a:p>
                  </a:txBody>
                  <a:tcPr marL="167640" marR="167640" marT="83820" marB="83820" anchor="ctr"/>
                </a:tc>
                <a:extLst>
                  <a:ext uri="{0D108BD9-81ED-4DB2-BD59-A6C34878D82A}">
                    <a16:rowId xmlns:a16="http://schemas.microsoft.com/office/drawing/2014/main" val="2876835373"/>
                  </a:ext>
                </a:extLst>
              </a:tr>
              <a:tr h="737616">
                <a:tc>
                  <a:txBody>
                    <a:bodyPr/>
                    <a:lstStyle/>
                    <a:p>
                      <a:pPr algn="r" fontAlgn="ctr">
                        <a:buNone/>
                      </a:pPr>
                      <a:r>
                        <a:rPr lang="en-US" sz="3300">
                          <a:effectLst/>
                        </a:rPr>
                        <a:t>2534.6666666666665</a:t>
                      </a:r>
                    </a:p>
                  </a:txBody>
                  <a:tcPr marL="167640" marR="167640" marT="83820" marB="83820" anchor="ctr"/>
                </a:tc>
                <a:tc>
                  <a:txBody>
                    <a:bodyPr/>
                    <a:lstStyle/>
                    <a:p>
                      <a:pPr algn="r" fontAlgn="ctr">
                        <a:buNone/>
                      </a:pPr>
                      <a:r>
                        <a:rPr lang="en-US" sz="3300">
                          <a:effectLst/>
                        </a:rPr>
                        <a:t>F9 v1.1 B1003</a:t>
                      </a:r>
                    </a:p>
                  </a:txBody>
                  <a:tcPr marL="167640" marR="167640" marT="83820" marB="83820" anchor="ctr"/>
                </a:tc>
                <a:extLst>
                  <a:ext uri="{0D108BD9-81ED-4DB2-BD59-A6C34878D82A}">
                    <a16:rowId xmlns:a16="http://schemas.microsoft.com/office/drawing/2014/main" val="922366738"/>
                  </a:ext>
                </a:extLst>
              </a:tr>
            </a:tbl>
          </a:graphicData>
        </a:graphic>
      </p:graphicFrame>
      <p:sp>
        <p:nvSpPr>
          <p:cNvPr id="5" name="TextBox 4">
            <a:extLst>
              <a:ext uri="{FF2B5EF4-FFF2-40B4-BE49-F238E27FC236}">
                <a16:creationId xmlns:a16="http://schemas.microsoft.com/office/drawing/2014/main" id="{6F95AE7C-CBF0-D885-DF50-ECBC55FB3CDF}"/>
              </a:ext>
            </a:extLst>
          </p:cNvPr>
          <p:cNvSpPr txBox="1"/>
          <p:nvPr/>
        </p:nvSpPr>
        <p:spPr>
          <a:xfrm>
            <a:off x="3615446" y="3518170"/>
            <a:ext cx="481519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Average Payload mass is calculated by using the avg() function of </a:t>
            </a:r>
            <a:r>
              <a:rPr lang="en-US" sz="2800" err="1">
                <a:ea typeface="Calibri"/>
                <a:cs typeface="Calibri"/>
              </a:rPr>
              <a:t>sql</a:t>
            </a:r>
            <a:r>
              <a:rPr lang="en-US" sz="2800" dirty="0">
                <a:ea typeface="Calibri"/>
                <a:cs typeface="Calibri"/>
              </a:rPr>
              <a:t> query where booster name start with F9 v1.1 B1003</a:t>
            </a:r>
            <a:endParaRPr lang="en-US" sz="2800"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aphicFrame>
        <p:nvGraphicFramePr>
          <p:cNvPr id="6" name="Content Placeholder 5">
            <a:extLst>
              <a:ext uri="{FF2B5EF4-FFF2-40B4-BE49-F238E27FC236}">
                <a16:creationId xmlns:a16="http://schemas.microsoft.com/office/drawing/2014/main" id="{8B1EA5EF-A788-F927-3A81-C82FB1B30641}"/>
              </a:ext>
            </a:extLst>
          </p:cNvPr>
          <p:cNvGraphicFramePr>
            <a:graphicFrameLocks noGrp="1"/>
          </p:cNvGraphicFramePr>
          <p:nvPr>
            <p:ph idx="4294967295"/>
          </p:nvPr>
        </p:nvGraphicFramePr>
        <p:xfrm>
          <a:off x="5361051" y="2691384"/>
          <a:ext cx="5490210" cy="1475232"/>
        </p:xfrm>
        <a:graphic>
          <a:graphicData uri="http://schemas.openxmlformats.org/drawingml/2006/table">
            <a:tbl>
              <a:tblPr bandRow="1">
                <a:tableStyleId>{8EC20E35-A176-4012-BC5E-935CFFF8708E}</a:tableStyleId>
              </a:tblPr>
              <a:tblGrid>
                <a:gridCol w="5490210">
                  <a:extLst>
                    <a:ext uri="{9D8B030D-6E8A-4147-A177-3AD203B41FA5}">
                      <a16:colId xmlns:a16="http://schemas.microsoft.com/office/drawing/2014/main" val="2562587846"/>
                    </a:ext>
                  </a:extLst>
                </a:gridCol>
              </a:tblGrid>
              <a:tr h="737616">
                <a:tc>
                  <a:txBody>
                    <a:bodyPr/>
                    <a:lstStyle/>
                    <a:p>
                      <a:pPr algn="r" fontAlgn="ctr">
                        <a:buNone/>
                      </a:pPr>
                      <a:r>
                        <a:rPr lang="en-US" sz="3300" b="1">
                          <a:effectLst/>
                        </a:rPr>
                        <a:t>first_successful_landing</a:t>
                      </a:r>
                    </a:p>
                  </a:txBody>
                  <a:tcPr marL="167640" marR="167640" marT="83820" marB="83820" anchor="ctr"/>
                </a:tc>
                <a:extLst>
                  <a:ext uri="{0D108BD9-81ED-4DB2-BD59-A6C34878D82A}">
                    <a16:rowId xmlns:a16="http://schemas.microsoft.com/office/drawing/2014/main" val="1837462118"/>
                  </a:ext>
                </a:extLst>
              </a:tr>
              <a:tr h="737616">
                <a:tc>
                  <a:txBody>
                    <a:bodyPr/>
                    <a:lstStyle/>
                    <a:p>
                      <a:pPr algn="r" fontAlgn="ctr">
                        <a:buNone/>
                      </a:pPr>
                      <a:r>
                        <a:rPr lang="en-US" sz="3300">
                          <a:effectLst/>
                        </a:rPr>
                        <a:t>2015-12-22</a:t>
                      </a:r>
                    </a:p>
                  </a:txBody>
                  <a:tcPr marL="167640" marR="167640" marT="83820" marB="83820" anchor="ctr"/>
                </a:tc>
                <a:extLst>
                  <a:ext uri="{0D108BD9-81ED-4DB2-BD59-A6C34878D82A}">
                    <a16:rowId xmlns:a16="http://schemas.microsoft.com/office/drawing/2014/main" val="172952413"/>
                  </a:ext>
                </a:extLst>
              </a:tr>
            </a:tbl>
          </a:graphicData>
        </a:graphic>
      </p:graphicFrame>
      <p:sp>
        <p:nvSpPr>
          <p:cNvPr id="7" name="TextBox 6">
            <a:extLst>
              <a:ext uri="{FF2B5EF4-FFF2-40B4-BE49-F238E27FC236}">
                <a16:creationId xmlns:a16="http://schemas.microsoft.com/office/drawing/2014/main" id="{E30DE024-8449-892D-8420-FB08CC35D18C}"/>
              </a:ext>
            </a:extLst>
          </p:cNvPr>
          <p:cNvSpPr txBox="1"/>
          <p:nvPr/>
        </p:nvSpPr>
        <p:spPr>
          <a:xfrm>
            <a:off x="706244" y="2880732"/>
            <a:ext cx="332678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The first landing date of successful  booster on ground pad which is find by using the </a:t>
            </a:r>
            <a:r>
              <a:rPr lang="en-US" sz="2400" err="1">
                <a:ea typeface="Calibri"/>
                <a:cs typeface="Calibri"/>
              </a:rPr>
              <a:t>min</a:t>
            </a:r>
            <a:r>
              <a:rPr lang="en-US" sz="2400" dirty="0">
                <a:ea typeface="Calibri"/>
                <a:cs typeface="Calibri"/>
              </a:rPr>
              <a:t> function on Date variable where booster landing outcome is success(ground pad) </a:t>
            </a:r>
            <a:endParaRPr lang="en-US" sz="2400"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000" kern="1200">
                <a:solidFill>
                  <a:schemeClr val="bg1"/>
                </a:solidFill>
                <a:latin typeface="+mj-lt"/>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aphicFrame>
        <p:nvGraphicFramePr>
          <p:cNvPr id="3" name="Content Placeholder 2">
            <a:extLst>
              <a:ext uri="{FF2B5EF4-FFF2-40B4-BE49-F238E27FC236}">
                <a16:creationId xmlns:a16="http://schemas.microsoft.com/office/drawing/2014/main" id="{6D2518E9-A7ED-0199-AB9A-92A08E2B3727}"/>
              </a:ext>
            </a:extLst>
          </p:cNvPr>
          <p:cNvGraphicFramePr>
            <a:graphicFrameLocks noGrp="1"/>
          </p:cNvGraphicFramePr>
          <p:nvPr>
            <p:ph idx="4294967295"/>
            <p:extLst>
              <p:ext uri="{D42A27DB-BD31-4B8C-83A1-F6EECF244321}">
                <p14:modId xmlns:p14="http://schemas.microsoft.com/office/powerpoint/2010/main" val="1863211565"/>
              </p:ext>
            </p:extLst>
          </p:nvPr>
        </p:nvGraphicFramePr>
        <p:xfrm>
          <a:off x="776377" y="1725283"/>
          <a:ext cx="6376426" cy="3608322"/>
        </p:xfrm>
        <a:graphic>
          <a:graphicData uri="http://schemas.openxmlformats.org/drawingml/2006/table">
            <a:tbl>
              <a:tblPr firstRow="1" bandRow="1">
                <a:solidFill>
                  <a:srgbClr val="F7F7F7"/>
                </a:solidFill>
                <a:tableStyleId>{5C22544A-7EE6-4342-B048-85BDC9FD1C3A}</a:tableStyleId>
              </a:tblPr>
              <a:tblGrid>
                <a:gridCol w="3010593">
                  <a:extLst>
                    <a:ext uri="{9D8B030D-6E8A-4147-A177-3AD203B41FA5}">
                      <a16:colId xmlns:a16="http://schemas.microsoft.com/office/drawing/2014/main" val="1796177445"/>
                    </a:ext>
                  </a:extLst>
                </a:gridCol>
                <a:gridCol w="3365833">
                  <a:extLst>
                    <a:ext uri="{9D8B030D-6E8A-4147-A177-3AD203B41FA5}">
                      <a16:colId xmlns:a16="http://schemas.microsoft.com/office/drawing/2014/main" val="2958766488"/>
                    </a:ext>
                  </a:extLst>
                </a:gridCol>
              </a:tblGrid>
              <a:tr h="691031">
                <a:tc>
                  <a:txBody>
                    <a:bodyPr/>
                    <a:lstStyle/>
                    <a:p>
                      <a:pPr algn="r" fontAlgn="ctr">
                        <a:buNone/>
                      </a:pPr>
                      <a:r>
                        <a:rPr lang="en-US" sz="2200" b="1" cap="all" spc="60">
                          <a:solidFill>
                            <a:schemeClr val="tx1"/>
                          </a:solidFill>
                          <a:effectLst/>
                        </a:rPr>
                        <a:t>Booster_Version</a:t>
                      </a:r>
                    </a:p>
                  </a:txBody>
                  <a:tcPr marL="250867" marR="250867" marT="250867" marB="250867" anchor="ctr">
                    <a:lnL w="12700" cmpd="sng">
                      <a:noFill/>
                    </a:lnL>
                    <a:lnR w="12700" cmpd="sng">
                      <a:noFill/>
                    </a:lnR>
                    <a:lnT w="12700" cmpd="sng">
                      <a:noFill/>
                    </a:lnT>
                    <a:lnB w="38100" cmpd="sng">
                      <a:noFill/>
                    </a:lnB>
                    <a:noFill/>
                  </a:tcPr>
                </a:tc>
                <a:tc>
                  <a:txBody>
                    <a:bodyPr/>
                    <a:lstStyle/>
                    <a:p>
                      <a:pPr algn="r" fontAlgn="ctr">
                        <a:buNone/>
                      </a:pPr>
                      <a:r>
                        <a:rPr lang="en-US" sz="2200" b="1" cap="all" spc="60">
                          <a:solidFill>
                            <a:schemeClr val="tx1"/>
                          </a:solidFill>
                          <a:effectLst/>
                        </a:rPr>
                        <a:t>PAYLOAD_MASS__KG_</a:t>
                      </a:r>
                    </a:p>
                  </a:txBody>
                  <a:tcPr marL="250867" marR="250867" marT="250867" marB="250867" anchor="ctr">
                    <a:lnL w="12700" cmpd="sng">
                      <a:noFill/>
                    </a:lnL>
                    <a:lnR w="12700" cmpd="sng">
                      <a:noFill/>
                    </a:lnR>
                    <a:lnT w="12700" cmpd="sng">
                      <a:noFill/>
                    </a:lnT>
                    <a:lnB w="38100" cmpd="sng">
                      <a:noFill/>
                    </a:lnB>
                    <a:noFill/>
                  </a:tcPr>
                </a:tc>
                <a:extLst>
                  <a:ext uri="{0D108BD9-81ED-4DB2-BD59-A6C34878D82A}">
                    <a16:rowId xmlns:a16="http://schemas.microsoft.com/office/drawing/2014/main" val="4283735386"/>
                  </a:ext>
                </a:extLst>
              </a:tr>
              <a:tr h="558140">
                <a:tc>
                  <a:txBody>
                    <a:bodyPr/>
                    <a:lstStyle/>
                    <a:p>
                      <a:pPr algn="r" fontAlgn="ctr">
                        <a:buNone/>
                      </a:pPr>
                      <a:r>
                        <a:rPr lang="en-US" sz="2900" cap="none" spc="0">
                          <a:solidFill>
                            <a:schemeClr val="tx1"/>
                          </a:solidFill>
                          <a:effectLst/>
                        </a:rPr>
                        <a:t>F9 FT B1022</a:t>
                      </a:r>
                    </a:p>
                  </a:txBody>
                  <a:tcPr marL="167245" marR="167245" marT="83622" marB="167245"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pPr algn="r" fontAlgn="ctr">
                        <a:buNone/>
                      </a:pPr>
                      <a:r>
                        <a:rPr lang="en-US" sz="2900" cap="none" spc="0">
                          <a:solidFill>
                            <a:schemeClr val="tx1"/>
                          </a:solidFill>
                          <a:effectLst/>
                        </a:rPr>
                        <a:t>4696</a:t>
                      </a:r>
                    </a:p>
                  </a:txBody>
                  <a:tcPr marL="167245" marR="167245" marT="83622" marB="167245" anchor="ctr">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1045510701"/>
                  </a:ext>
                </a:extLst>
              </a:tr>
              <a:tr h="558140">
                <a:tc>
                  <a:txBody>
                    <a:bodyPr/>
                    <a:lstStyle/>
                    <a:p>
                      <a:pPr algn="r" fontAlgn="ctr">
                        <a:buNone/>
                      </a:pPr>
                      <a:r>
                        <a:rPr lang="en-US" sz="2900" cap="none" spc="0">
                          <a:solidFill>
                            <a:schemeClr val="tx1"/>
                          </a:solidFill>
                          <a:effectLst/>
                        </a:rPr>
                        <a:t>F9 FT B1026</a:t>
                      </a:r>
                    </a:p>
                  </a:txBody>
                  <a:tcPr marL="167245" marR="167245" marT="83622" marB="16724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r" fontAlgn="ctr">
                        <a:buNone/>
                      </a:pPr>
                      <a:r>
                        <a:rPr lang="en-US" sz="2900" cap="none" spc="0">
                          <a:solidFill>
                            <a:schemeClr val="tx1"/>
                          </a:solidFill>
                          <a:effectLst/>
                        </a:rPr>
                        <a:t>4600</a:t>
                      </a:r>
                    </a:p>
                  </a:txBody>
                  <a:tcPr marL="167245" marR="167245" marT="83622" marB="16724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105425071"/>
                  </a:ext>
                </a:extLst>
              </a:tr>
              <a:tr h="558140">
                <a:tc>
                  <a:txBody>
                    <a:bodyPr/>
                    <a:lstStyle/>
                    <a:p>
                      <a:pPr algn="r" fontAlgn="ctr">
                        <a:buNone/>
                      </a:pPr>
                      <a:r>
                        <a:rPr lang="en-US" sz="2900" cap="none" spc="0">
                          <a:solidFill>
                            <a:schemeClr val="tx1"/>
                          </a:solidFill>
                          <a:effectLst/>
                        </a:rPr>
                        <a:t>F9 FT B1021.2</a:t>
                      </a:r>
                    </a:p>
                  </a:txBody>
                  <a:tcPr marL="167245" marR="167245" marT="83622" marB="167245"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r" fontAlgn="ctr">
                        <a:buNone/>
                      </a:pPr>
                      <a:r>
                        <a:rPr lang="en-US" sz="2900" cap="none" spc="0">
                          <a:solidFill>
                            <a:schemeClr val="tx1"/>
                          </a:solidFill>
                          <a:effectLst/>
                        </a:rPr>
                        <a:t>5300</a:t>
                      </a:r>
                    </a:p>
                  </a:txBody>
                  <a:tcPr marL="167245" marR="167245" marT="83622" marB="167245"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747491770"/>
                  </a:ext>
                </a:extLst>
              </a:tr>
              <a:tr h="558140">
                <a:tc>
                  <a:txBody>
                    <a:bodyPr/>
                    <a:lstStyle/>
                    <a:p>
                      <a:pPr algn="r" fontAlgn="ctr">
                        <a:buNone/>
                      </a:pPr>
                      <a:r>
                        <a:rPr lang="en-US" sz="2900" cap="none" spc="0">
                          <a:solidFill>
                            <a:schemeClr val="tx1"/>
                          </a:solidFill>
                          <a:effectLst/>
                        </a:rPr>
                        <a:t>F9 FT B1031.2</a:t>
                      </a:r>
                    </a:p>
                  </a:txBody>
                  <a:tcPr marL="167245" marR="167245" marT="83622" marB="16724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r" fontAlgn="ctr">
                        <a:buNone/>
                      </a:pPr>
                      <a:r>
                        <a:rPr lang="en-US" sz="2900" cap="none" spc="0">
                          <a:solidFill>
                            <a:schemeClr val="tx1"/>
                          </a:solidFill>
                          <a:effectLst/>
                        </a:rPr>
                        <a:t>5200</a:t>
                      </a:r>
                    </a:p>
                  </a:txBody>
                  <a:tcPr marL="167245" marR="167245" marT="83622" marB="167245"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36842328"/>
                  </a:ext>
                </a:extLst>
              </a:tr>
            </a:tbl>
          </a:graphicData>
        </a:graphic>
      </p:graphicFrame>
      <p:sp>
        <p:nvSpPr>
          <p:cNvPr id="6" name="TextBox 5">
            <a:extLst>
              <a:ext uri="{FF2B5EF4-FFF2-40B4-BE49-F238E27FC236}">
                <a16:creationId xmlns:a16="http://schemas.microsoft.com/office/drawing/2014/main" id="{DAE89DB2-A1B7-7E7F-02D2-3E78A525184B}"/>
              </a:ext>
            </a:extLst>
          </p:cNvPr>
          <p:cNvSpPr txBox="1"/>
          <p:nvPr/>
        </p:nvSpPr>
        <p:spPr>
          <a:xfrm>
            <a:off x="8061415" y="2644822"/>
            <a:ext cx="369651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The boosters with payload  mass between 4000 and 6000 is found by query with Between and function</a:t>
            </a:r>
            <a:endParaRPr lang="en-US" sz="2800">
              <a:ea typeface="Calibri" panose="020F0502020204030204"/>
              <a:cs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A9EACC-F743-6990-32BF-0520C2BB5271}"/>
              </a:ext>
            </a:extLst>
          </p:cNvPr>
          <p:cNvSpPr>
            <a:spLocks noGrp="1"/>
          </p:cNvSpPr>
          <p:nvPr>
            <p:ph type="title"/>
          </p:nvPr>
        </p:nvSpPr>
        <p:spPr/>
        <p:txBody>
          <a:bodyPr lIns="91440" tIns="45720" rIns="91440" bIns="45720" anchor="t"/>
          <a:lstStyle/>
          <a:p>
            <a:r>
              <a:rPr lang="en-US" dirty="0">
                <a:ea typeface="Calibri Light"/>
                <a:cs typeface="Calibri Light"/>
              </a:rPr>
              <a:t>Executive summary</a:t>
            </a:r>
            <a:endParaRPr lang="en-US" dirty="0"/>
          </a:p>
        </p:txBody>
      </p:sp>
      <p:sp>
        <p:nvSpPr>
          <p:cNvPr id="6" name="Content Placeholder 5">
            <a:extLst>
              <a:ext uri="{FF2B5EF4-FFF2-40B4-BE49-F238E27FC236}">
                <a16:creationId xmlns:a16="http://schemas.microsoft.com/office/drawing/2014/main" id="{840CCA24-D477-B483-2FDD-E85AC989B74D}"/>
              </a:ext>
            </a:extLst>
          </p:cNvPr>
          <p:cNvSpPr>
            <a:spLocks noGrp="1"/>
          </p:cNvSpPr>
          <p:nvPr>
            <p:ph sz="half" idx="1"/>
          </p:nvPr>
        </p:nvSpPr>
        <p:spPr>
          <a:xfrm>
            <a:off x="838200" y="1825625"/>
            <a:ext cx="4462733" cy="4394470"/>
          </a:xfrm>
        </p:spPr>
        <p:txBody>
          <a:bodyPr lIns="91440" tIns="45720" rIns="91440" bIns="45720" anchor="t"/>
          <a:lstStyle/>
          <a:p>
            <a:r>
              <a:rPr lang="en-US" dirty="0">
                <a:ea typeface="Calibri"/>
                <a:cs typeface="Calibri"/>
              </a:rPr>
              <a:t>Methodology:</a:t>
            </a:r>
          </a:p>
          <a:p>
            <a:r>
              <a:rPr lang="en-US" dirty="0">
                <a:ea typeface="Calibri"/>
                <a:cs typeface="Calibri"/>
              </a:rPr>
              <a:t>1.Data Collection</a:t>
            </a:r>
          </a:p>
          <a:p>
            <a:r>
              <a:rPr lang="en-US" dirty="0">
                <a:ea typeface="Calibri"/>
                <a:cs typeface="Calibri"/>
              </a:rPr>
              <a:t>2.Data Wrangling</a:t>
            </a:r>
          </a:p>
          <a:p>
            <a:r>
              <a:rPr lang="en-US" dirty="0">
                <a:ea typeface="Calibri"/>
                <a:cs typeface="Calibri"/>
              </a:rPr>
              <a:t>3.Exploratory Data Analysis</a:t>
            </a:r>
          </a:p>
          <a:p>
            <a:r>
              <a:rPr lang="en-US">
                <a:ea typeface="Calibri"/>
                <a:cs typeface="Calibri"/>
              </a:rPr>
              <a:t>4.SQL Queries</a:t>
            </a:r>
            <a:endParaRPr lang="en-US" dirty="0">
              <a:ea typeface="Calibri"/>
              <a:cs typeface="Calibri"/>
            </a:endParaRPr>
          </a:p>
          <a:p>
            <a:r>
              <a:rPr lang="en-US">
                <a:ea typeface="Calibri"/>
                <a:cs typeface="Calibri"/>
              </a:rPr>
              <a:t>5.Interactive Visualization</a:t>
            </a:r>
          </a:p>
          <a:p>
            <a:r>
              <a:rPr lang="en-US" dirty="0">
                <a:ea typeface="Calibri"/>
                <a:cs typeface="Calibri"/>
              </a:rPr>
              <a:t>6.Predictive Analysis</a:t>
            </a:r>
          </a:p>
          <a:p>
            <a:endParaRPr lang="en-US" dirty="0">
              <a:ea typeface="Calibri"/>
              <a:cs typeface="Calibri"/>
            </a:endParaRPr>
          </a:p>
        </p:txBody>
      </p:sp>
      <p:sp>
        <p:nvSpPr>
          <p:cNvPr id="7" name="Content Placeholder 6">
            <a:extLst>
              <a:ext uri="{FF2B5EF4-FFF2-40B4-BE49-F238E27FC236}">
                <a16:creationId xmlns:a16="http://schemas.microsoft.com/office/drawing/2014/main" id="{8E10AA51-F157-E393-2F34-1EB38B3F6689}"/>
              </a:ext>
            </a:extLst>
          </p:cNvPr>
          <p:cNvSpPr>
            <a:spLocks noGrp="1"/>
          </p:cNvSpPr>
          <p:nvPr>
            <p:ph sz="half" idx="2"/>
          </p:nvPr>
        </p:nvSpPr>
        <p:spPr>
          <a:xfrm>
            <a:off x="5323936" y="1825625"/>
            <a:ext cx="6116128" cy="4394470"/>
          </a:xfrm>
        </p:spPr>
        <p:txBody>
          <a:bodyPr lIns="91440" tIns="45720" rIns="91440" bIns="45720" anchor="t"/>
          <a:lstStyle/>
          <a:p>
            <a:r>
              <a:rPr lang="en-US" dirty="0">
                <a:ea typeface="Calibri"/>
                <a:cs typeface="Calibri"/>
              </a:rPr>
              <a:t>Results</a:t>
            </a:r>
            <a:endParaRPr lang="en-US">
              <a:ea typeface="Calibri"/>
              <a:cs typeface="Calibri"/>
            </a:endParaRPr>
          </a:p>
          <a:p>
            <a:r>
              <a:rPr lang="en-US" sz="2400" dirty="0">
                <a:ea typeface="+mn-lt"/>
                <a:cs typeface="+mn-lt"/>
              </a:rPr>
              <a:t>Clean CSV datasets with enriched feature set.</a:t>
            </a:r>
          </a:p>
          <a:p>
            <a:r>
              <a:rPr lang="en-US" sz="2400" dirty="0">
                <a:ea typeface="Calibri"/>
                <a:cs typeface="Calibri"/>
              </a:rPr>
              <a:t>Result in clean and handled values</a:t>
            </a:r>
          </a:p>
          <a:p>
            <a:r>
              <a:rPr lang="en-US" sz="2400" dirty="0">
                <a:ea typeface="Calibri"/>
                <a:cs typeface="Calibri"/>
              </a:rPr>
              <a:t>Visualization of different variables in different graphs</a:t>
            </a:r>
          </a:p>
          <a:p>
            <a:r>
              <a:rPr lang="en-US" sz="2400" dirty="0">
                <a:ea typeface="Calibri"/>
                <a:cs typeface="Calibri"/>
              </a:rPr>
              <a:t>Using </a:t>
            </a:r>
            <a:r>
              <a:rPr lang="en-US" sz="2400" err="1">
                <a:ea typeface="Calibri"/>
                <a:cs typeface="Calibri"/>
              </a:rPr>
              <a:t>sql</a:t>
            </a:r>
            <a:r>
              <a:rPr lang="en-US" sz="2400" dirty="0">
                <a:ea typeface="Calibri"/>
                <a:cs typeface="Calibri"/>
              </a:rPr>
              <a:t> queries to gain different result</a:t>
            </a:r>
          </a:p>
          <a:p>
            <a:r>
              <a:rPr lang="en-US" sz="2400" dirty="0">
                <a:ea typeface="Calibri"/>
                <a:cs typeface="Calibri"/>
              </a:rPr>
              <a:t>Using folium to develop interactive dashboard</a:t>
            </a:r>
          </a:p>
          <a:p>
            <a:r>
              <a:rPr lang="en-US" sz="2400" dirty="0">
                <a:ea typeface="Calibri"/>
                <a:cs typeface="Calibri"/>
              </a:rPr>
              <a:t>Using different algorithm to gain better accuracy</a:t>
            </a:r>
          </a:p>
          <a:p>
            <a:endParaRPr lang="en-US" sz="2000" dirty="0">
              <a:ea typeface="Calibri"/>
              <a:cs typeface="Calibri"/>
            </a:endParaRPr>
          </a:p>
          <a:p>
            <a:endParaRPr lang="en-US" sz="2000" dirty="0">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graphicFrame>
        <p:nvGraphicFramePr>
          <p:cNvPr id="6" name="Content Placeholder 5">
            <a:extLst>
              <a:ext uri="{FF2B5EF4-FFF2-40B4-BE49-F238E27FC236}">
                <a16:creationId xmlns:a16="http://schemas.microsoft.com/office/drawing/2014/main" id="{B916DF73-0611-CE04-92FF-342F3E6CD155}"/>
              </a:ext>
            </a:extLst>
          </p:cNvPr>
          <p:cNvGraphicFramePr>
            <a:graphicFrameLocks noGrp="1"/>
          </p:cNvGraphicFramePr>
          <p:nvPr>
            <p:ph idx="4294967295"/>
          </p:nvPr>
        </p:nvGraphicFramePr>
        <p:xfrm>
          <a:off x="1070357" y="1966293"/>
          <a:ext cx="10051284" cy="4452161"/>
        </p:xfrm>
        <a:graphic>
          <a:graphicData uri="http://schemas.openxmlformats.org/drawingml/2006/table">
            <a:tbl>
              <a:tblPr firstRow="1" bandRow="1">
                <a:tableStyleId>{8EC20E35-A176-4012-BC5E-935CFFF8708E}</a:tableStyleId>
              </a:tblPr>
              <a:tblGrid>
                <a:gridCol w="5825960">
                  <a:extLst>
                    <a:ext uri="{9D8B030D-6E8A-4147-A177-3AD203B41FA5}">
                      <a16:colId xmlns:a16="http://schemas.microsoft.com/office/drawing/2014/main" val="2780610274"/>
                    </a:ext>
                  </a:extLst>
                </a:gridCol>
                <a:gridCol w="4225324">
                  <a:extLst>
                    <a:ext uri="{9D8B030D-6E8A-4147-A177-3AD203B41FA5}">
                      <a16:colId xmlns:a16="http://schemas.microsoft.com/office/drawing/2014/main" val="574794738"/>
                    </a:ext>
                  </a:extLst>
                </a:gridCol>
              </a:tblGrid>
              <a:tr h="636023">
                <a:tc>
                  <a:txBody>
                    <a:bodyPr/>
                    <a:lstStyle/>
                    <a:p>
                      <a:pPr algn="r" fontAlgn="ctr">
                        <a:buNone/>
                      </a:pPr>
                      <a:r>
                        <a:rPr lang="en-US" sz="2800" b="1">
                          <a:effectLst/>
                        </a:rPr>
                        <a:t>Landing_Outcome</a:t>
                      </a:r>
                    </a:p>
                  </a:txBody>
                  <a:tcPr marL="144551" marR="144551" marT="72275" marB="72275" anchor="ctr"/>
                </a:tc>
                <a:tc>
                  <a:txBody>
                    <a:bodyPr/>
                    <a:lstStyle/>
                    <a:p>
                      <a:pPr algn="r" fontAlgn="ctr">
                        <a:buNone/>
                      </a:pPr>
                      <a:r>
                        <a:rPr lang="en-US" sz="2800" b="1">
                          <a:effectLst/>
                        </a:rPr>
                        <a:t>total_landings</a:t>
                      </a:r>
                    </a:p>
                  </a:txBody>
                  <a:tcPr marL="144551" marR="144551" marT="72275" marB="72275" anchor="ctr"/>
                </a:tc>
                <a:extLst>
                  <a:ext uri="{0D108BD9-81ED-4DB2-BD59-A6C34878D82A}">
                    <a16:rowId xmlns:a16="http://schemas.microsoft.com/office/drawing/2014/main" val="994566478"/>
                  </a:ext>
                </a:extLst>
              </a:tr>
              <a:tr h="636023">
                <a:tc>
                  <a:txBody>
                    <a:bodyPr/>
                    <a:lstStyle/>
                    <a:p>
                      <a:pPr algn="r" fontAlgn="ctr">
                        <a:buNone/>
                      </a:pPr>
                      <a:r>
                        <a:rPr lang="en-US" sz="2800">
                          <a:effectLst/>
                        </a:rPr>
                        <a:t>Failure</a:t>
                      </a:r>
                    </a:p>
                  </a:txBody>
                  <a:tcPr marL="144551" marR="144551" marT="72275" marB="72275" anchor="ctr"/>
                </a:tc>
                <a:tc>
                  <a:txBody>
                    <a:bodyPr/>
                    <a:lstStyle/>
                    <a:p>
                      <a:pPr algn="r" fontAlgn="ctr">
                        <a:buNone/>
                      </a:pPr>
                      <a:r>
                        <a:rPr lang="en-US" sz="2800">
                          <a:effectLst/>
                        </a:rPr>
                        <a:t>3</a:t>
                      </a:r>
                    </a:p>
                  </a:txBody>
                  <a:tcPr marL="144551" marR="144551" marT="72275" marB="72275" anchor="ctr"/>
                </a:tc>
                <a:extLst>
                  <a:ext uri="{0D108BD9-81ED-4DB2-BD59-A6C34878D82A}">
                    <a16:rowId xmlns:a16="http://schemas.microsoft.com/office/drawing/2014/main" val="3286258697"/>
                  </a:ext>
                </a:extLst>
              </a:tr>
              <a:tr h="636023">
                <a:tc>
                  <a:txBody>
                    <a:bodyPr/>
                    <a:lstStyle/>
                    <a:p>
                      <a:pPr algn="r" fontAlgn="ctr">
                        <a:buNone/>
                      </a:pPr>
                      <a:r>
                        <a:rPr lang="en-US" sz="2800">
                          <a:effectLst/>
                        </a:rPr>
                        <a:t>Failure (drone ship)</a:t>
                      </a:r>
                    </a:p>
                  </a:txBody>
                  <a:tcPr marL="144551" marR="144551" marT="72275" marB="72275" anchor="ctr"/>
                </a:tc>
                <a:tc>
                  <a:txBody>
                    <a:bodyPr/>
                    <a:lstStyle/>
                    <a:p>
                      <a:pPr algn="r" fontAlgn="ctr">
                        <a:buNone/>
                      </a:pPr>
                      <a:r>
                        <a:rPr lang="en-US" sz="2800">
                          <a:effectLst/>
                        </a:rPr>
                        <a:t>5</a:t>
                      </a:r>
                    </a:p>
                  </a:txBody>
                  <a:tcPr marL="144551" marR="144551" marT="72275" marB="72275" anchor="ctr"/>
                </a:tc>
                <a:extLst>
                  <a:ext uri="{0D108BD9-81ED-4DB2-BD59-A6C34878D82A}">
                    <a16:rowId xmlns:a16="http://schemas.microsoft.com/office/drawing/2014/main" val="2147874578"/>
                  </a:ext>
                </a:extLst>
              </a:tr>
              <a:tr h="636023">
                <a:tc>
                  <a:txBody>
                    <a:bodyPr/>
                    <a:lstStyle/>
                    <a:p>
                      <a:pPr algn="r" fontAlgn="ctr">
                        <a:buNone/>
                      </a:pPr>
                      <a:r>
                        <a:rPr lang="en-US" sz="2800">
                          <a:effectLst/>
                        </a:rPr>
                        <a:t>Failure (parachute)</a:t>
                      </a:r>
                    </a:p>
                  </a:txBody>
                  <a:tcPr marL="144551" marR="144551" marT="72275" marB="72275" anchor="ctr"/>
                </a:tc>
                <a:tc>
                  <a:txBody>
                    <a:bodyPr/>
                    <a:lstStyle/>
                    <a:p>
                      <a:pPr algn="r" fontAlgn="ctr">
                        <a:buNone/>
                      </a:pPr>
                      <a:r>
                        <a:rPr lang="en-US" sz="2800">
                          <a:effectLst/>
                        </a:rPr>
                        <a:t>2</a:t>
                      </a:r>
                    </a:p>
                  </a:txBody>
                  <a:tcPr marL="144551" marR="144551" marT="72275" marB="72275" anchor="ctr"/>
                </a:tc>
                <a:extLst>
                  <a:ext uri="{0D108BD9-81ED-4DB2-BD59-A6C34878D82A}">
                    <a16:rowId xmlns:a16="http://schemas.microsoft.com/office/drawing/2014/main" val="4047788758"/>
                  </a:ext>
                </a:extLst>
              </a:tr>
              <a:tr h="636023">
                <a:tc>
                  <a:txBody>
                    <a:bodyPr/>
                    <a:lstStyle/>
                    <a:p>
                      <a:pPr algn="r" fontAlgn="ctr">
                        <a:buNone/>
                      </a:pPr>
                      <a:r>
                        <a:rPr lang="en-US" sz="2800">
                          <a:effectLst/>
                        </a:rPr>
                        <a:t>Success</a:t>
                      </a:r>
                    </a:p>
                  </a:txBody>
                  <a:tcPr marL="144551" marR="144551" marT="72275" marB="72275" anchor="ctr"/>
                </a:tc>
                <a:tc>
                  <a:txBody>
                    <a:bodyPr/>
                    <a:lstStyle/>
                    <a:p>
                      <a:pPr algn="r" fontAlgn="ctr">
                        <a:buNone/>
                      </a:pPr>
                      <a:r>
                        <a:rPr lang="en-US" sz="2800">
                          <a:effectLst/>
                        </a:rPr>
                        <a:t>38</a:t>
                      </a:r>
                    </a:p>
                  </a:txBody>
                  <a:tcPr marL="144551" marR="144551" marT="72275" marB="72275" anchor="ctr"/>
                </a:tc>
                <a:extLst>
                  <a:ext uri="{0D108BD9-81ED-4DB2-BD59-A6C34878D82A}">
                    <a16:rowId xmlns:a16="http://schemas.microsoft.com/office/drawing/2014/main" val="3374633835"/>
                  </a:ext>
                </a:extLst>
              </a:tr>
              <a:tr h="636023">
                <a:tc>
                  <a:txBody>
                    <a:bodyPr/>
                    <a:lstStyle/>
                    <a:p>
                      <a:pPr algn="r" fontAlgn="ctr">
                        <a:buNone/>
                      </a:pPr>
                      <a:r>
                        <a:rPr lang="en-US" sz="2800">
                          <a:effectLst/>
                        </a:rPr>
                        <a:t>Success (drone ship)</a:t>
                      </a:r>
                    </a:p>
                  </a:txBody>
                  <a:tcPr marL="144551" marR="144551" marT="72275" marB="72275" anchor="ctr"/>
                </a:tc>
                <a:tc>
                  <a:txBody>
                    <a:bodyPr/>
                    <a:lstStyle/>
                    <a:p>
                      <a:pPr algn="r" fontAlgn="ctr">
                        <a:buNone/>
                      </a:pPr>
                      <a:r>
                        <a:rPr lang="en-US" sz="2800">
                          <a:effectLst/>
                        </a:rPr>
                        <a:t>14</a:t>
                      </a:r>
                    </a:p>
                  </a:txBody>
                  <a:tcPr marL="144551" marR="144551" marT="72275" marB="72275" anchor="ctr"/>
                </a:tc>
                <a:extLst>
                  <a:ext uri="{0D108BD9-81ED-4DB2-BD59-A6C34878D82A}">
                    <a16:rowId xmlns:a16="http://schemas.microsoft.com/office/drawing/2014/main" val="1607012852"/>
                  </a:ext>
                </a:extLst>
              </a:tr>
              <a:tr h="636023">
                <a:tc>
                  <a:txBody>
                    <a:bodyPr/>
                    <a:lstStyle/>
                    <a:p>
                      <a:pPr algn="r" fontAlgn="ctr">
                        <a:buNone/>
                      </a:pPr>
                      <a:r>
                        <a:rPr lang="en-US" sz="2800">
                          <a:effectLst/>
                        </a:rPr>
                        <a:t>Success (ground pad)</a:t>
                      </a:r>
                    </a:p>
                  </a:txBody>
                  <a:tcPr marL="144551" marR="144551" marT="72275" marB="72275" anchor="ctr"/>
                </a:tc>
                <a:tc>
                  <a:txBody>
                    <a:bodyPr/>
                    <a:lstStyle/>
                    <a:p>
                      <a:pPr algn="r" fontAlgn="ctr">
                        <a:buNone/>
                      </a:pPr>
                      <a:r>
                        <a:rPr lang="en-US" sz="2800">
                          <a:effectLst/>
                        </a:rPr>
                        <a:t>9</a:t>
                      </a:r>
                    </a:p>
                  </a:txBody>
                  <a:tcPr marL="144551" marR="144551" marT="72275" marB="72275" anchor="ctr"/>
                </a:tc>
                <a:extLst>
                  <a:ext uri="{0D108BD9-81ED-4DB2-BD59-A6C34878D82A}">
                    <a16:rowId xmlns:a16="http://schemas.microsoft.com/office/drawing/2014/main" val="292310763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8" y="4843169"/>
            <a:ext cx="12196668" cy="2016059"/>
            <a:chOff x="-4668" y="4843169"/>
            <a:chExt cx="12196668" cy="2016059"/>
          </a:xfrm>
        </p:grpSpPr>
        <p:sp>
          <p:nvSpPr>
            <p:cNvPr id="12" name="Rectangle 11">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1611630" y="5167418"/>
            <a:ext cx="8949690" cy="7022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31</a:t>
            </a:fld>
            <a:endParaRPr lang="en-US" sz="1200">
              <a:solidFill>
                <a:srgbClr val="FFFFFF"/>
              </a:solidFill>
              <a:latin typeface="+mn-lt"/>
            </a:endParaRPr>
          </a:p>
        </p:txBody>
      </p:sp>
      <p:graphicFrame>
        <p:nvGraphicFramePr>
          <p:cNvPr id="6" name="Content Placeholder 5">
            <a:extLst>
              <a:ext uri="{FF2B5EF4-FFF2-40B4-BE49-F238E27FC236}">
                <a16:creationId xmlns:a16="http://schemas.microsoft.com/office/drawing/2014/main" id="{67BE978C-9504-F0B7-61E2-6157660493F2}"/>
              </a:ext>
            </a:extLst>
          </p:cNvPr>
          <p:cNvGraphicFramePr>
            <a:graphicFrameLocks noGrp="1"/>
          </p:cNvGraphicFramePr>
          <p:nvPr>
            <p:ph idx="4294967295"/>
            <p:extLst>
              <p:ext uri="{D42A27DB-BD31-4B8C-83A1-F6EECF244321}">
                <p14:modId xmlns:p14="http://schemas.microsoft.com/office/powerpoint/2010/main" val="3566930701"/>
              </p:ext>
            </p:extLst>
          </p:nvPr>
        </p:nvGraphicFramePr>
        <p:xfrm>
          <a:off x="1178943" y="330679"/>
          <a:ext cx="9714724" cy="4229671"/>
        </p:xfrm>
        <a:graphic>
          <a:graphicData uri="http://schemas.openxmlformats.org/drawingml/2006/table">
            <a:tbl>
              <a:tblPr firstRow="1" bandRow="1">
                <a:solidFill>
                  <a:schemeClr val="bg1">
                    <a:lumMod val="95000"/>
                  </a:schemeClr>
                </a:solidFill>
                <a:tableStyleId>{5C22544A-7EE6-4342-B048-85BDC9FD1C3A}</a:tableStyleId>
              </a:tblPr>
              <a:tblGrid>
                <a:gridCol w="4246445">
                  <a:extLst>
                    <a:ext uri="{9D8B030D-6E8A-4147-A177-3AD203B41FA5}">
                      <a16:colId xmlns:a16="http://schemas.microsoft.com/office/drawing/2014/main" val="433876183"/>
                    </a:ext>
                  </a:extLst>
                </a:gridCol>
                <a:gridCol w="5468279">
                  <a:extLst>
                    <a:ext uri="{9D8B030D-6E8A-4147-A177-3AD203B41FA5}">
                      <a16:colId xmlns:a16="http://schemas.microsoft.com/office/drawing/2014/main" val="1487632925"/>
                    </a:ext>
                  </a:extLst>
                </a:gridCol>
              </a:tblGrid>
              <a:tr h="372211">
                <a:tc>
                  <a:txBody>
                    <a:bodyPr/>
                    <a:lstStyle/>
                    <a:p>
                      <a:pPr algn="r" fontAlgn="ctr">
                        <a:buNone/>
                      </a:pPr>
                      <a:r>
                        <a:rPr lang="en-US" sz="1300" b="0" cap="none" spc="0" dirty="0" err="1">
                          <a:solidFill>
                            <a:schemeClr val="bg1"/>
                          </a:solidFill>
                          <a:effectLst/>
                        </a:rPr>
                        <a:t>Booster_Version</a:t>
                      </a:r>
                    </a:p>
                  </a:txBody>
                  <a:tcPr marL="75827" marR="75827" marT="75827" marB="37913" anchor="ctr">
                    <a:lnL w="12700" cmpd="sng">
                      <a:noFill/>
                    </a:lnL>
                    <a:lnR w="12700" cmpd="sng">
                      <a:noFill/>
                    </a:lnR>
                    <a:lnT w="19050" cap="flat" cmpd="sng" algn="ctr">
                      <a:noFill/>
                      <a:prstDash val="solid"/>
                    </a:lnT>
                    <a:lnB w="38100" cmpd="sng">
                      <a:noFill/>
                    </a:lnB>
                    <a:solidFill>
                      <a:schemeClr val="accent2"/>
                    </a:solidFill>
                  </a:tcPr>
                </a:tc>
                <a:tc>
                  <a:txBody>
                    <a:bodyPr/>
                    <a:lstStyle/>
                    <a:p>
                      <a:pPr algn="r" fontAlgn="ctr">
                        <a:buNone/>
                      </a:pPr>
                      <a:r>
                        <a:rPr lang="en-US" sz="1300" b="0" cap="none" spc="0" dirty="0">
                          <a:solidFill>
                            <a:schemeClr val="bg1"/>
                          </a:solidFill>
                          <a:effectLst/>
                        </a:rPr>
                        <a:t>PAYLOAD_MASS__KG_</a:t>
                      </a:r>
                    </a:p>
                  </a:txBody>
                  <a:tcPr marL="75827" marR="75827" marT="75827" marB="37913"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050563552"/>
                  </a:ext>
                </a:extLst>
              </a:tr>
              <a:tr h="321455">
                <a:tc>
                  <a:txBody>
                    <a:bodyPr/>
                    <a:lstStyle/>
                    <a:p>
                      <a:pPr algn="r" fontAlgn="ctr">
                        <a:buNone/>
                      </a:pPr>
                      <a:r>
                        <a:rPr lang="en-US" sz="1000" cap="none" spc="0" dirty="0">
                          <a:solidFill>
                            <a:schemeClr val="tx1"/>
                          </a:solidFill>
                          <a:effectLst/>
                        </a:rPr>
                        <a:t>F9 B5 B1048.4</a:t>
                      </a:r>
                    </a:p>
                  </a:txBody>
                  <a:tcPr marL="75827" marR="75827" marT="75827" marB="37913"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772207567"/>
                  </a:ext>
                </a:extLst>
              </a:tr>
              <a:tr h="321455">
                <a:tc>
                  <a:txBody>
                    <a:bodyPr/>
                    <a:lstStyle/>
                    <a:p>
                      <a:pPr algn="r" fontAlgn="ctr">
                        <a:buNone/>
                      </a:pPr>
                      <a:r>
                        <a:rPr lang="en-US" sz="1000" cap="none" spc="0" dirty="0">
                          <a:solidFill>
                            <a:schemeClr val="tx1"/>
                          </a:solidFill>
                          <a:effectLst/>
                        </a:rPr>
                        <a:t>F9 B5 B1049.4</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812394334"/>
                  </a:ext>
                </a:extLst>
              </a:tr>
              <a:tr h="321455">
                <a:tc>
                  <a:txBody>
                    <a:bodyPr/>
                    <a:lstStyle/>
                    <a:p>
                      <a:pPr algn="r" fontAlgn="ctr">
                        <a:buNone/>
                      </a:pPr>
                      <a:r>
                        <a:rPr lang="en-US" sz="1000" cap="none" spc="0" dirty="0">
                          <a:solidFill>
                            <a:schemeClr val="tx1"/>
                          </a:solidFill>
                          <a:effectLst/>
                        </a:rPr>
                        <a:t>F9 B5 B1051.3</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592265275"/>
                  </a:ext>
                </a:extLst>
              </a:tr>
              <a:tr h="321455">
                <a:tc>
                  <a:txBody>
                    <a:bodyPr/>
                    <a:lstStyle/>
                    <a:p>
                      <a:pPr algn="r" fontAlgn="ctr">
                        <a:buNone/>
                      </a:pPr>
                      <a:r>
                        <a:rPr lang="en-US" sz="1000" cap="none" spc="0" dirty="0">
                          <a:solidFill>
                            <a:schemeClr val="tx1"/>
                          </a:solidFill>
                          <a:effectLst/>
                        </a:rPr>
                        <a:t>F9 B5 B1056.4</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685479453"/>
                  </a:ext>
                </a:extLst>
              </a:tr>
              <a:tr h="321455">
                <a:tc>
                  <a:txBody>
                    <a:bodyPr/>
                    <a:lstStyle/>
                    <a:p>
                      <a:pPr algn="r" fontAlgn="ctr">
                        <a:buNone/>
                      </a:pPr>
                      <a:r>
                        <a:rPr lang="en-US" sz="1000" cap="none" spc="0" dirty="0">
                          <a:solidFill>
                            <a:schemeClr val="tx1"/>
                          </a:solidFill>
                          <a:effectLst/>
                        </a:rPr>
                        <a:t>F9 B5 B1048.5</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725036814"/>
                  </a:ext>
                </a:extLst>
              </a:tr>
              <a:tr h="321455">
                <a:tc>
                  <a:txBody>
                    <a:bodyPr/>
                    <a:lstStyle/>
                    <a:p>
                      <a:pPr algn="r" fontAlgn="ctr">
                        <a:buNone/>
                      </a:pPr>
                      <a:r>
                        <a:rPr lang="en-US" sz="1000" cap="none" spc="0" dirty="0">
                          <a:solidFill>
                            <a:schemeClr val="tx1"/>
                          </a:solidFill>
                          <a:effectLst/>
                        </a:rPr>
                        <a:t>F9 B5 B1051.4</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82442772"/>
                  </a:ext>
                </a:extLst>
              </a:tr>
              <a:tr h="321455">
                <a:tc>
                  <a:txBody>
                    <a:bodyPr/>
                    <a:lstStyle/>
                    <a:p>
                      <a:pPr algn="r" fontAlgn="ctr">
                        <a:buNone/>
                      </a:pPr>
                      <a:r>
                        <a:rPr lang="en-US" sz="1000" cap="none" spc="0" dirty="0">
                          <a:solidFill>
                            <a:schemeClr val="tx1"/>
                          </a:solidFill>
                          <a:effectLst/>
                        </a:rPr>
                        <a:t>F9 B5 B1049.5</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85016580"/>
                  </a:ext>
                </a:extLst>
              </a:tr>
              <a:tr h="321455">
                <a:tc>
                  <a:txBody>
                    <a:bodyPr/>
                    <a:lstStyle/>
                    <a:p>
                      <a:pPr algn="r" fontAlgn="ctr">
                        <a:buNone/>
                      </a:pPr>
                      <a:r>
                        <a:rPr lang="en-US" sz="1000" cap="none" spc="0" dirty="0">
                          <a:solidFill>
                            <a:schemeClr val="tx1"/>
                          </a:solidFill>
                          <a:effectLst/>
                        </a:rPr>
                        <a:t>F9 B5 B1060.2</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902511837"/>
                  </a:ext>
                </a:extLst>
              </a:tr>
              <a:tr h="321455">
                <a:tc>
                  <a:txBody>
                    <a:bodyPr/>
                    <a:lstStyle/>
                    <a:p>
                      <a:pPr algn="r" fontAlgn="ctr">
                        <a:buNone/>
                      </a:pPr>
                      <a:r>
                        <a:rPr lang="en-US" sz="1000" cap="none" spc="0" dirty="0">
                          <a:solidFill>
                            <a:schemeClr val="tx1"/>
                          </a:solidFill>
                          <a:effectLst/>
                        </a:rPr>
                        <a:t>F9 B5 B1058.3</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746826038"/>
                  </a:ext>
                </a:extLst>
              </a:tr>
              <a:tr h="321455">
                <a:tc>
                  <a:txBody>
                    <a:bodyPr/>
                    <a:lstStyle/>
                    <a:p>
                      <a:pPr algn="r" fontAlgn="ctr">
                        <a:buNone/>
                      </a:pPr>
                      <a:r>
                        <a:rPr lang="en-US" sz="1000" cap="none" spc="0" dirty="0">
                          <a:solidFill>
                            <a:schemeClr val="tx1"/>
                          </a:solidFill>
                          <a:effectLst/>
                        </a:rPr>
                        <a:t>F9 B5 B1051.6</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71267642"/>
                  </a:ext>
                </a:extLst>
              </a:tr>
              <a:tr h="321455">
                <a:tc>
                  <a:txBody>
                    <a:bodyPr/>
                    <a:lstStyle/>
                    <a:p>
                      <a:pPr algn="r" fontAlgn="ctr">
                        <a:buNone/>
                      </a:pPr>
                      <a:r>
                        <a:rPr lang="en-US" sz="1000" cap="none" spc="0" dirty="0">
                          <a:solidFill>
                            <a:schemeClr val="tx1"/>
                          </a:solidFill>
                          <a:effectLst/>
                        </a:rPr>
                        <a:t>F9 B5 B1060.3</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181653955"/>
                  </a:ext>
                </a:extLst>
              </a:tr>
              <a:tr h="321455">
                <a:tc>
                  <a:txBody>
                    <a:bodyPr/>
                    <a:lstStyle/>
                    <a:p>
                      <a:pPr algn="r" fontAlgn="ctr">
                        <a:buNone/>
                      </a:pPr>
                      <a:r>
                        <a:rPr lang="en-US" sz="1000" cap="none" spc="0" dirty="0">
                          <a:solidFill>
                            <a:schemeClr val="tx1"/>
                          </a:solidFill>
                          <a:effectLst/>
                        </a:rPr>
                        <a:t>F9 B5 B1049.7</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r" fontAlgn="ctr">
                        <a:buNone/>
                      </a:pPr>
                      <a:r>
                        <a:rPr lang="en-US" sz="1000" cap="none" spc="0" dirty="0">
                          <a:solidFill>
                            <a:schemeClr val="tx1"/>
                          </a:solidFill>
                          <a:effectLst/>
                        </a:rPr>
                        <a:t>15600</a:t>
                      </a:r>
                    </a:p>
                  </a:txBody>
                  <a:tcPr marL="75827" marR="75827" marT="75827" marB="37913"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61981183"/>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aphicFrame>
        <p:nvGraphicFramePr>
          <p:cNvPr id="6" name="Content Placeholder 5">
            <a:extLst>
              <a:ext uri="{FF2B5EF4-FFF2-40B4-BE49-F238E27FC236}">
                <a16:creationId xmlns:a16="http://schemas.microsoft.com/office/drawing/2014/main" id="{10B66AD8-2DF2-79EE-2C38-E81530EEB105}"/>
              </a:ext>
            </a:extLst>
          </p:cNvPr>
          <p:cNvGraphicFramePr>
            <a:graphicFrameLocks noGrp="1"/>
          </p:cNvGraphicFramePr>
          <p:nvPr>
            <p:ph idx="4294967295"/>
            <p:extLst>
              <p:ext uri="{D42A27DB-BD31-4B8C-83A1-F6EECF244321}">
                <p14:modId xmlns:p14="http://schemas.microsoft.com/office/powerpoint/2010/main" val="3781581388"/>
              </p:ext>
            </p:extLst>
          </p:nvPr>
        </p:nvGraphicFramePr>
        <p:xfrm>
          <a:off x="700976" y="1719861"/>
          <a:ext cx="10905068" cy="2205839"/>
        </p:xfrm>
        <a:graphic>
          <a:graphicData uri="http://schemas.openxmlformats.org/drawingml/2006/table">
            <a:tbl>
              <a:tblPr firstRow="1" bandRow="1">
                <a:solidFill>
                  <a:srgbClr val="F2F2F2">
                    <a:alpha val="45098"/>
                  </a:srgbClr>
                </a:solidFill>
                <a:tableStyleId>{5C22544A-7EE6-4342-B048-85BDC9FD1C3A}</a:tableStyleId>
              </a:tblPr>
              <a:tblGrid>
                <a:gridCol w="1589327">
                  <a:extLst>
                    <a:ext uri="{9D8B030D-6E8A-4147-A177-3AD203B41FA5}">
                      <a16:colId xmlns:a16="http://schemas.microsoft.com/office/drawing/2014/main" val="2915033961"/>
                    </a:ext>
                  </a:extLst>
                </a:gridCol>
                <a:gridCol w="3505177">
                  <a:extLst>
                    <a:ext uri="{9D8B030D-6E8A-4147-A177-3AD203B41FA5}">
                      <a16:colId xmlns:a16="http://schemas.microsoft.com/office/drawing/2014/main" val="1969815644"/>
                    </a:ext>
                  </a:extLst>
                </a:gridCol>
                <a:gridCol w="3231486">
                  <a:extLst>
                    <a:ext uri="{9D8B030D-6E8A-4147-A177-3AD203B41FA5}">
                      <a16:colId xmlns:a16="http://schemas.microsoft.com/office/drawing/2014/main" val="1775523067"/>
                    </a:ext>
                  </a:extLst>
                </a:gridCol>
                <a:gridCol w="2579078">
                  <a:extLst>
                    <a:ext uri="{9D8B030D-6E8A-4147-A177-3AD203B41FA5}">
                      <a16:colId xmlns:a16="http://schemas.microsoft.com/office/drawing/2014/main" val="3802562053"/>
                    </a:ext>
                  </a:extLst>
                </a:gridCol>
              </a:tblGrid>
              <a:tr h="776015">
                <a:tc>
                  <a:txBody>
                    <a:bodyPr/>
                    <a:lstStyle/>
                    <a:p>
                      <a:pPr algn="r" fontAlgn="ctr">
                        <a:buNone/>
                      </a:pPr>
                      <a:r>
                        <a:rPr lang="en-US" sz="2800" b="0" cap="none" spc="0">
                          <a:solidFill>
                            <a:schemeClr val="bg1"/>
                          </a:solidFill>
                          <a:effectLst/>
                        </a:rPr>
                        <a:t>month</a:t>
                      </a:r>
                    </a:p>
                  </a:txBody>
                  <a:tcPr marL="183311" marR="183311" marT="183311" marB="91655" anchor="ctr">
                    <a:lnL w="12700" cmpd="sng">
                      <a:noFill/>
                    </a:lnL>
                    <a:lnR w="12700" cmpd="sng">
                      <a:noFill/>
                    </a:lnR>
                    <a:lnT w="19050" cap="flat" cmpd="sng" algn="ctr">
                      <a:noFill/>
                      <a:prstDash val="solid"/>
                    </a:lnT>
                    <a:lnB w="38100" cmpd="sng">
                      <a:noFill/>
                    </a:lnB>
                    <a:solidFill>
                      <a:schemeClr val="tx1"/>
                    </a:solidFill>
                  </a:tcPr>
                </a:tc>
                <a:tc>
                  <a:txBody>
                    <a:bodyPr/>
                    <a:lstStyle/>
                    <a:p>
                      <a:pPr algn="r" fontAlgn="ctr">
                        <a:buNone/>
                      </a:pPr>
                      <a:r>
                        <a:rPr lang="en-US" sz="2800" b="0" cap="none" spc="0">
                          <a:solidFill>
                            <a:schemeClr val="bg1"/>
                          </a:solidFill>
                          <a:effectLst/>
                        </a:rPr>
                        <a:t>Landing_Outcome</a:t>
                      </a:r>
                    </a:p>
                  </a:txBody>
                  <a:tcPr marL="183311" marR="183311" marT="183311" marB="91655" anchor="ctr">
                    <a:lnL w="12700" cmpd="sng">
                      <a:noFill/>
                    </a:lnL>
                    <a:lnR w="12700" cmpd="sng">
                      <a:noFill/>
                    </a:lnR>
                    <a:lnT w="19050" cap="flat" cmpd="sng" algn="ctr">
                      <a:noFill/>
                      <a:prstDash val="solid"/>
                    </a:lnT>
                    <a:lnB w="38100" cmpd="sng">
                      <a:noFill/>
                    </a:lnB>
                    <a:solidFill>
                      <a:schemeClr val="tx1"/>
                    </a:solidFill>
                  </a:tcPr>
                </a:tc>
                <a:tc>
                  <a:txBody>
                    <a:bodyPr/>
                    <a:lstStyle/>
                    <a:p>
                      <a:pPr algn="r" fontAlgn="ctr">
                        <a:buNone/>
                      </a:pPr>
                      <a:r>
                        <a:rPr lang="en-US" sz="2800" b="0" cap="none" spc="0">
                          <a:solidFill>
                            <a:schemeClr val="bg1"/>
                          </a:solidFill>
                          <a:effectLst/>
                        </a:rPr>
                        <a:t>Booster_Version</a:t>
                      </a:r>
                    </a:p>
                  </a:txBody>
                  <a:tcPr marL="183311" marR="183311" marT="183311" marB="91655" anchor="ctr">
                    <a:lnL w="12700" cmpd="sng">
                      <a:noFill/>
                    </a:lnL>
                    <a:lnR w="12700" cmpd="sng">
                      <a:noFill/>
                    </a:lnR>
                    <a:lnT w="19050" cap="flat" cmpd="sng" algn="ctr">
                      <a:noFill/>
                      <a:prstDash val="solid"/>
                    </a:lnT>
                    <a:lnB w="38100" cmpd="sng">
                      <a:noFill/>
                    </a:lnB>
                    <a:solidFill>
                      <a:schemeClr val="tx1"/>
                    </a:solidFill>
                  </a:tcPr>
                </a:tc>
                <a:tc>
                  <a:txBody>
                    <a:bodyPr/>
                    <a:lstStyle/>
                    <a:p>
                      <a:pPr algn="r" fontAlgn="ctr">
                        <a:buNone/>
                      </a:pPr>
                      <a:r>
                        <a:rPr lang="en-US" sz="2800" b="0" cap="none" spc="0">
                          <a:solidFill>
                            <a:schemeClr val="bg1"/>
                          </a:solidFill>
                          <a:effectLst/>
                        </a:rPr>
                        <a:t>Launch_Site</a:t>
                      </a:r>
                    </a:p>
                  </a:txBody>
                  <a:tcPr marL="183311" marR="183311" marT="183311" marB="91655"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98396248"/>
                  </a:ext>
                </a:extLst>
              </a:tr>
              <a:tr h="714912">
                <a:tc>
                  <a:txBody>
                    <a:bodyPr/>
                    <a:lstStyle/>
                    <a:p>
                      <a:pPr algn="r" fontAlgn="ctr">
                        <a:buNone/>
                      </a:pPr>
                      <a:r>
                        <a:rPr lang="en-US" sz="2400" cap="none" spc="0">
                          <a:solidFill>
                            <a:schemeClr val="tx1"/>
                          </a:solidFill>
                          <a:effectLst/>
                        </a:rPr>
                        <a:t>01</a:t>
                      </a:r>
                    </a:p>
                  </a:txBody>
                  <a:tcPr marL="183311" marR="183311" marT="183311" marB="9165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ctr">
                        <a:buNone/>
                      </a:pPr>
                      <a:r>
                        <a:rPr lang="en-US" sz="2400" cap="none" spc="0">
                          <a:solidFill>
                            <a:schemeClr val="tx1"/>
                          </a:solidFill>
                          <a:effectLst/>
                        </a:rPr>
                        <a:t>Failure (drone ship)</a:t>
                      </a:r>
                    </a:p>
                  </a:txBody>
                  <a:tcPr marL="183311" marR="183311" marT="183311" marB="9165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ctr">
                        <a:buNone/>
                      </a:pPr>
                      <a:r>
                        <a:rPr lang="en-US" sz="2400" cap="none" spc="0">
                          <a:solidFill>
                            <a:schemeClr val="tx1"/>
                          </a:solidFill>
                          <a:effectLst/>
                        </a:rPr>
                        <a:t>F9 v1.1 B1012</a:t>
                      </a:r>
                    </a:p>
                  </a:txBody>
                  <a:tcPr marL="183311" marR="183311" marT="183311" marB="9165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r" fontAlgn="ctr">
                        <a:buNone/>
                      </a:pPr>
                      <a:r>
                        <a:rPr lang="en-US" sz="2400" cap="none" spc="0">
                          <a:solidFill>
                            <a:schemeClr val="tx1"/>
                          </a:solidFill>
                          <a:effectLst/>
                        </a:rPr>
                        <a:t>CCAFS LC-40</a:t>
                      </a:r>
                    </a:p>
                  </a:txBody>
                  <a:tcPr marL="183311" marR="183311" marT="183311" marB="9165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372706663"/>
                  </a:ext>
                </a:extLst>
              </a:tr>
              <a:tr h="714912">
                <a:tc>
                  <a:txBody>
                    <a:bodyPr/>
                    <a:lstStyle/>
                    <a:p>
                      <a:pPr algn="r" fontAlgn="ctr">
                        <a:buNone/>
                      </a:pPr>
                      <a:r>
                        <a:rPr lang="en-US" sz="2400" cap="none" spc="0">
                          <a:solidFill>
                            <a:schemeClr val="tx1"/>
                          </a:solidFill>
                          <a:effectLst/>
                        </a:rPr>
                        <a:t>04</a:t>
                      </a:r>
                    </a:p>
                  </a:txBody>
                  <a:tcPr marL="183311" marR="183311" marT="183311" marB="9165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ctr">
                        <a:buNone/>
                      </a:pPr>
                      <a:r>
                        <a:rPr lang="en-US" sz="2400" cap="none" spc="0">
                          <a:solidFill>
                            <a:schemeClr val="tx1"/>
                          </a:solidFill>
                          <a:effectLst/>
                        </a:rPr>
                        <a:t>Failure (drone ship)</a:t>
                      </a:r>
                    </a:p>
                  </a:txBody>
                  <a:tcPr marL="183311" marR="183311" marT="183311" marB="9165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ctr">
                        <a:buNone/>
                      </a:pPr>
                      <a:r>
                        <a:rPr lang="en-US" sz="2400" cap="none" spc="0">
                          <a:solidFill>
                            <a:schemeClr val="tx1"/>
                          </a:solidFill>
                          <a:effectLst/>
                        </a:rPr>
                        <a:t>F9 v1.1 B1015</a:t>
                      </a:r>
                    </a:p>
                  </a:txBody>
                  <a:tcPr marL="183311" marR="183311" marT="183311" marB="9165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ctr">
                        <a:buNone/>
                      </a:pPr>
                      <a:r>
                        <a:rPr lang="en-US" sz="2400" cap="none" spc="0">
                          <a:solidFill>
                            <a:schemeClr val="tx1"/>
                          </a:solidFill>
                          <a:effectLst/>
                        </a:rPr>
                        <a:t>CCAFS LC-40</a:t>
                      </a:r>
                    </a:p>
                  </a:txBody>
                  <a:tcPr marL="183311" marR="183311" marT="183311" marB="9165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550290030"/>
                  </a:ext>
                </a:extLst>
              </a:tr>
            </a:tbl>
          </a:graphicData>
        </a:graphic>
      </p:graphicFrame>
      <p:sp>
        <p:nvSpPr>
          <p:cNvPr id="8" name="TextBox 7">
            <a:extLst>
              <a:ext uri="{FF2B5EF4-FFF2-40B4-BE49-F238E27FC236}">
                <a16:creationId xmlns:a16="http://schemas.microsoft.com/office/drawing/2014/main" id="{250A0B27-E4DF-1D62-0EF5-86DB03BBBA40}"/>
              </a:ext>
            </a:extLst>
          </p:cNvPr>
          <p:cNvSpPr txBox="1"/>
          <p:nvPr/>
        </p:nvSpPr>
        <p:spPr>
          <a:xfrm>
            <a:off x="1815830" y="4280169"/>
            <a:ext cx="890080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The month column were not given in the table so we used query to extract month from the Date column by using </a:t>
            </a:r>
            <a:r>
              <a:rPr lang="en-US" sz="2400" err="1">
                <a:ea typeface="Calibri"/>
                <a:cs typeface="Calibri"/>
              </a:rPr>
              <a:t>substr</a:t>
            </a:r>
            <a:r>
              <a:rPr lang="en-US" sz="2400" dirty="0">
                <a:ea typeface="Calibri"/>
                <a:cs typeface="Calibri"/>
              </a:rPr>
              <a:t>(Date,6,2) function</a:t>
            </a:r>
            <a:endParaRPr lang="en-US" sz="2400"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762001" y="5074024"/>
            <a:ext cx="10109199" cy="598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Rank Landing Outcomes Between 2010-06-04 and 2017-03-20</a:t>
            </a:r>
          </a:p>
        </p:txBody>
      </p:sp>
      <p:sp>
        <p:nvSpPr>
          <p:cNvPr id="11" name="Rectangle 10">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aphicFrame>
        <p:nvGraphicFramePr>
          <p:cNvPr id="6" name="Content Placeholder 5">
            <a:extLst>
              <a:ext uri="{FF2B5EF4-FFF2-40B4-BE49-F238E27FC236}">
                <a16:creationId xmlns:a16="http://schemas.microsoft.com/office/drawing/2014/main" id="{4D7252E7-3411-FB19-75E2-51D277789DF4}"/>
              </a:ext>
            </a:extLst>
          </p:cNvPr>
          <p:cNvGraphicFramePr>
            <a:graphicFrameLocks noGrp="1"/>
          </p:cNvGraphicFramePr>
          <p:nvPr>
            <p:ph idx="4294967295"/>
          </p:nvPr>
        </p:nvGraphicFramePr>
        <p:xfrm>
          <a:off x="1187402" y="496960"/>
          <a:ext cx="9844139" cy="3392557"/>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7126258">
                  <a:extLst>
                    <a:ext uri="{9D8B030D-6E8A-4147-A177-3AD203B41FA5}">
                      <a16:colId xmlns:a16="http://schemas.microsoft.com/office/drawing/2014/main" val="2065772856"/>
                    </a:ext>
                  </a:extLst>
                </a:gridCol>
                <a:gridCol w="2717881">
                  <a:extLst>
                    <a:ext uri="{9D8B030D-6E8A-4147-A177-3AD203B41FA5}">
                      <a16:colId xmlns:a16="http://schemas.microsoft.com/office/drawing/2014/main" val="3813798000"/>
                    </a:ext>
                  </a:extLst>
                </a:gridCol>
              </a:tblGrid>
              <a:tr h="763993">
                <a:tc>
                  <a:txBody>
                    <a:bodyPr/>
                    <a:lstStyle/>
                    <a:p>
                      <a:pPr algn="r" fontAlgn="ctr">
                        <a:buNone/>
                      </a:pPr>
                      <a:r>
                        <a:rPr lang="en-US" sz="2800" b="1" cap="none" spc="0">
                          <a:solidFill>
                            <a:schemeClr val="bg1"/>
                          </a:solidFill>
                          <a:effectLst/>
                        </a:rPr>
                        <a:t>Landing_Outcome</a:t>
                      </a:r>
                    </a:p>
                  </a:txBody>
                  <a:tcPr marL="112195" marR="160278" marT="32056" marB="240417"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r" fontAlgn="ctr">
                        <a:buNone/>
                      </a:pPr>
                      <a:r>
                        <a:rPr lang="en-US" sz="2800" b="1" cap="none" spc="0">
                          <a:solidFill>
                            <a:schemeClr val="bg1"/>
                          </a:solidFill>
                          <a:effectLst/>
                        </a:rPr>
                        <a:t>rank</a:t>
                      </a:r>
                    </a:p>
                  </a:txBody>
                  <a:tcPr marL="112195" marR="160278" marT="32056" marB="240417"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2084882201"/>
                  </a:ext>
                </a:extLst>
              </a:tr>
              <a:tr h="657141">
                <a:tc>
                  <a:txBody>
                    <a:bodyPr/>
                    <a:lstStyle/>
                    <a:p>
                      <a:pPr algn="r" fontAlgn="ctr">
                        <a:buNone/>
                      </a:pPr>
                      <a:r>
                        <a:rPr lang="en-US" sz="2100" cap="none" spc="0">
                          <a:solidFill>
                            <a:schemeClr val="bg1"/>
                          </a:solidFill>
                          <a:effectLst/>
                        </a:rPr>
                        <a:t>Success (drone ship)</a:t>
                      </a:r>
                    </a:p>
                  </a:txBody>
                  <a:tcPr marL="112195" marR="160278" marT="32056" marB="240417"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r" fontAlgn="ctr">
                        <a:buNone/>
                      </a:pPr>
                      <a:r>
                        <a:rPr lang="en-US" sz="2100" cap="none" spc="0">
                          <a:solidFill>
                            <a:schemeClr val="bg1"/>
                          </a:solidFill>
                          <a:effectLst/>
                        </a:rPr>
                        <a:t>5</a:t>
                      </a:r>
                    </a:p>
                  </a:txBody>
                  <a:tcPr marL="112195" marR="160278" marT="32056" marB="240417"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657183676"/>
                  </a:ext>
                </a:extLst>
              </a:tr>
              <a:tr h="657141">
                <a:tc>
                  <a:txBody>
                    <a:bodyPr/>
                    <a:lstStyle/>
                    <a:p>
                      <a:pPr algn="r" fontAlgn="ctr">
                        <a:buNone/>
                      </a:pPr>
                      <a:r>
                        <a:rPr lang="en-US" sz="2100" cap="none" spc="0">
                          <a:solidFill>
                            <a:schemeClr val="bg1"/>
                          </a:solidFill>
                          <a:effectLst/>
                        </a:rPr>
                        <a:t>Failure (drone ship)</a:t>
                      </a:r>
                    </a:p>
                  </a:txBody>
                  <a:tcPr marL="112195" marR="160278" marT="32056" marB="240417"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ctr">
                        <a:buNone/>
                      </a:pPr>
                      <a:r>
                        <a:rPr lang="en-US" sz="2100" cap="none" spc="0">
                          <a:solidFill>
                            <a:schemeClr val="bg1"/>
                          </a:solidFill>
                          <a:effectLst/>
                        </a:rPr>
                        <a:t>5</a:t>
                      </a:r>
                    </a:p>
                  </a:txBody>
                  <a:tcPr marL="112195" marR="160278" marT="32056" marB="240417"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646018618"/>
                  </a:ext>
                </a:extLst>
              </a:tr>
              <a:tr h="657141">
                <a:tc>
                  <a:txBody>
                    <a:bodyPr/>
                    <a:lstStyle/>
                    <a:p>
                      <a:pPr algn="r" fontAlgn="ctr">
                        <a:buNone/>
                      </a:pPr>
                      <a:r>
                        <a:rPr lang="en-US" sz="2100" cap="none" spc="0">
                          <a:solidFill>
                            <a:schemeClr val="bg1"/>
                          </a:solidFill>
                          <a:effectLst/>
                        </a:rPr>
                        <a:t>Success (ground pad)</a:t>
                      </a:r>
                    </a:p>
                  </a:txBody>
                  <a:tcPr marL="112195" marR="160278" marT="32056" marB="240417"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ctr">
                        <a:buNone/>
                      </a:pPr>
                      <a:r>
                        <a:rPr lang="en-US" sz="2100" cap="none" spc="0">
                          <a:solidFill>
                            <a:schemeClr val="bg1"/>
                          </a:solidFill>
                          <a:effectLst/>
                        </a:rPr>
                        <a:t>3</a:t>
                      </a:r>
                    </a:p>
                  </a:txBody>
                  <a:tcPr marL="112195" marR="160278" marT="32056" marB="240417"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184340693"/>
                  </a:ext>
                </a:extLst>
              </a:tr>
              <a:tr h="657141">
                <a:tc>
                  <a:txBody>
                    <a:bodyPr/>
                    <a:lstStyle/>
                    <a:p>
                      <a:pPr algn="r" fontAlgn="ctr">
                        <a:buNone/>
                      </a:pPr>
                      <a:r>
                        <a:rPr lang="en-US" sz="2100" cap="none" spc="0">
                          <a:solidFill>
                            <a:schemeClr val="bg1"/>
                          </a:solidFill>
                          <a:effectLst/>
                        </a:rPr>
                        <a:t>Failure (parachute)</a:t>
                      </a:r>
                    </a:p>
                  </a:txBody>
                  <a:tcPr marL="112195" marR="160278" marT="32056" marB="240417"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ctr">
                        <a:buNone/>
                      </a:pPr>
                      <a:r>
                        <a:rPr lang="en-US" sz="2100" cap="none" spc="0">
                          <a:solidFill>
                            <a:schemeClr val="bg1"/>
                          </a:solidFill>
                          <a:effectLst/>
                        </a:rPr>
                        <a:t>2</a:t>
                      </a:r>
                    </a:p>
                  </a:txBody>
                  <a:tcPr marL="112195" marR="160278" marT="32056" marB="240417"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29206217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Locations of Launching Sites</a:t>
            </a:r>
          </a:p>
        </p:txBody>
      </p:sp>
      <p:pic>
        <p:nvPicPr>
          <p:cNvPr id="4" name="Picture 3" descr="A map of the united states&#10;&#10;AI-generated content may be incorrect.">
            <a:extLst>
              <a:ext uri="{FF2B5EF4-FFF2-40B4-BE49-F238E27FC236}">
                <a16:creationId xmlns:a16="http://schemas.microsoft.com/office/drawing/2014/main" id="{7046D2BC-9BEA-ECAA-402F-36A7B96426BD}"/>
              </a:ext>
            </a:extLst>
          </p:cNvPr>
          <p:cNvPicPr>
            <a:picLocks noChangeAspect="1"/>
          </p:cNvPicPr>
          <p:nvPr/>
        </p:nvPicPr>
        <p:blipFill>
          <a:blip r:embed="rId2"/>
          <a:srcRect t="25858" b="13875"/>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800"/>
          </a:p>
          <a:p>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Marker on Locations</a:t>
            </a:r>
          </a:p>
        </p:txBody>
      </p:sp>
      <p:pic>
        <p:nvPicPr>
          <p:cNvPr id="2" name="Picture 1" descr="A map of the united states&#10;&#10;AI-generated content may be incorrect.">
            <a:extLst>
              <a:ext uri="{FF2B5EF4-FFF2-40B4-BE49-F238E27FC236}">
                <a16:creationId xmlns:a16="http://schemas.microsoft.com/office/drawing/2014/main" id="{CC887DDA-2689-55C0-80A4-7ACE2A5D729D}"/>
              </a:ext>
            </a:extLst>
          </p:cNvPr>
          <p:cNvPicPr>
            <a:picLocks noChangeAspect="1"/>
          </p:cNvPicPr>
          <p:nvPr/>
        </p:nvPicPr>
        <p:blipFill>
          <a:blip r:embed="rId2"/>
          <a:srcRect t="29695" b="8509"/>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endParaRPr lang="en-US" sz="1800"/>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36</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Cluster Presenting of Launching Outcome</a:t>
            </a:r>
          </a:p>
        </p:txBody>
      </p:sp>
      <p:pic>
        <p:nvPicPr>
          <p:cNvPr id="2" name="Content Placeholder 1" descr="A screenshot of a map&#10;&#10;AI-generated content may be incorrect.">
            <a:extLst>
              <a:ext uri="{FF2B5EF4-FFF2-40B4-BE49-F238E27FC236}">
                <a16:creationId xmlns:a16="http://schemas.microsoft.com/office/drawing/2014/main" id="{1BFED965-8ADC-3BAD-04E0-B6F9C423B478}"/>
              </a:ext>
            </a:extLst>
          </p:cNvPr>
          <p:cNvPicPr>
            <a:picLocks noGrp="1" noChangeAspect="1"/>
          </p:cNvPicPr>
          <p:nvPr>
            <p:ph idx="4294967295"/>
          </p:nvPr>
        </p:nvPicPr>
        <p:blipFill>
          <a:blip r:embed="rId2"/>
          <a:stretch>
            <a:fillRect/>
          </a:stretch>
        </p:blipFill>
        <p:spPr>
          <a:xfrm>
            <a:off x="4777316" y="1758088"/>
            <a:ext cx="6780700" cy="333949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37</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Dropdown</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screenshot of a computer&#10;&#10;AI-generated content may be incorrect.">
            <a:extLst>
              <a:ext uri="{FF2B5EF4-FFF2-40B4-BE49-F238E27FC236}">
                <a16:creationId xmlns:a16="http://schemas.microsoft.com/office/drawing/2014/main" id="{381D511B-E175-A9CA-28D2-B5F57DC1EC21}"/>
              </a:ext>
            </a:extLst>
          </p:cNvPr>
          <p:cNvPicPr>
            <a:picLocks noChangeAspect="1"/>
          </p:cNvPicPr>
          <p:nvPr/>
        </p:nvPicPr>
        <p:blipFill>
          <a:blip r:embed="rId2"/>
          <a:stretch>
            <a:fillRect/>
          </a:stretch>
        </p:blipFill>
        <p:spPr>
          <a:xfrm>
            <a:off x="659914" y="1340647"/>
            <a:ext cx="10872172" cy="168518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endParaRPr lang="en-US"/>
          </a:p>
          <a:p>
            <a:pPr>
              <a:spcBef>
                <a:spcPts val="1400"/>
              </a:spcBef>
            </a:pP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301" y="1486234"/>
            <a:ext cx="10534764" cy="48457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b="1" dirty="0">
                <a:solidFill>
                  <a:schemeClr val="accent3">
                    <a:lumMod val="25000"/>
                  </a:schemeClr>
                </a:solidFill>
                <a:latin typeface="Abadi"/>
              </a:rPr>
              <a:t>Project Background</a:t>
            </a:r>
            <a:r>
              <a:rPr lang="en-US" dirty="0">
                <a:solidFill>
                  <a:schemeClr val="accent3">
                    <a:lumMod val="25000"/>
                  </a:schemeClr>
                </a:solidFill>
                <a:latin typeface="Abadi"/>
              </a:rPr>
              <a:t>: </a:t>
            </a:r>
            <a:r>
              <a:rPr lang="en-US" sz="2400" dirty="0">
                <a:solidFill>
                  <a:schemeClr val="accent3">
                    <a:lumMod val="25000"/>
                  </a:schemeClr>
                </a:solidFill>
                <a:latin typeface="Abadi"/>
              </a:rPr>
              <a:t>In this project we use SPACEX launching data of different boosters from different launching sites. In this we will find that a rocket booster will successfully land or not </a:t>
            </a:r>
            <a:endParaRPr lang="en-US" sz="2400" dirty="0">
              <a:solidFill>
                <a:schemeClr val="accent3">
                  <a:lumMod val="25000"/>
                </a:schemeClr>
              </a:solidFill>
              <a:latin typeface="Abadi" panose="020B0604020104020204" pitchFamily="34" charset="0"/>
            </a:endParaRPr>
          </a:p>
          <a:p>
            <a:pPr>
              <a:spcBef>
                <a:spcPts val="1400"/>
              </a:spcBef>
            </a:pPr>
            <a:r>
              <a:rPr lang="en-US" b="1" dirty="0">
                <a:solidFill>
                  <a:schemeClr val="accent3">
                    <a:lumMod val="25000"/>
                  </a:schemeClr>
                </a:solidFill>
                <a:latin typeface="Abadi"/>
              </a:rPr>
              <a:t>Problem Answers</a:t>
            </a:r>
            <a:r>
              <a:rPr lang="en-US" dirty="0">
                <a:solidFill>
                  <a:schemeClr val="accent3">
                    <a:lumMod val="25000"/>
                  </a:schemeClr>
                </a:solidFill>
                <a:latin typeface="Abadi"/>
              </a:rPr>
              <a:t>:</a:t>
            </a:r>
            <a:r>
              <a:rPr lang="en-US" sz="2400" dirty="0">
                <a:solidFill>
                  <a:schemeClr val="accent3">
                    <a:lumMod val="25000"/>
                  </a:schemeClr>
                </a:solidFill>
                <a:latin typeface="Abadi"/>
              </a:rPr>
              <a:t> By using the SPACEX dataset we will try to find the answers like a specific launching booster will land or not</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Pie Chart of All LaunchSite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95996" y="630936"/>
            <a:ext cx="5064191" cy="2096769"/>
          </a:xfrm>
          <a:prstGeom prst="rect">
            <a:avLst/>
          </a:prstGeom>
          <a:noFill/>
        </p:spPr>
        <p:txBody>
          <a:bodyPr vert="horz" lIns="91440" tIns="45720" rIns="91440" bIns="45720" rtlCol="0" anchor="t">
            <a:normAutofit/>
          </a:bodyPr>
          <a:lstStyle/>
          <a:p>
            <a:pPr>
              <a:spcBef>
                <a:spcPts val="1400"/>
              </a:spcBef>
            </a:pPr>
            <a:endParaRPr lang="en-US" sz="1800">
              <a:solidFill>
                <a:schemeClr val="bg1"/>
              </a:solidFill>
            </a:endParaRPr>
          </a:p>
          <a:p>
            <a:endParaRPr lang="en-US" sz="1800">
              <a:solidFill>
                <a:schemeClr val="bg1"/>
              </a:solidFill>
            </a:endParaRP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descr="A pie chart with numbers and a few percentages&#10;&#10;AI-generated content may be incorrect.">
            <a:extLst>
              <a:ext uri="{FF2B5EF4-FFF2-40B4-BE49-F238E27FC236}">
                <a16:creationId xmlns:a16="http://schemas.microsoft.com/office/drawing/2014/main" id="{7F19D5BE-272C-3920-12CC-09A1943B6305}"/>
              </a:ext>
            </a:extLst>
          </p:cNvPr>
          <p:cNvPicPr>
            <a:picLocks noChangeAspect="1"/>
          </p:cNvPicPr>
          <p:nvPr/>
        </p:nvPicPr>
        <p:blipFill>
          <a:blip r:embed="rId2"/>
          <a:stretch>
            <a:fillRect/>
          </a:stretch>
        </p:blipFill>
        <p:spPr>
          <a:xfrm>
            <a:off x="631359" y="3501996"/>
            <a:ext cx="10843065" cy="2033075"/>
          </a:xfrm>
          <a:prstGeom prst="rect">
            <a:avLst/>
          </a:prstGeom>
        </p:spPr>
      </p:pic>
      <p:grpSp>
        <p:nvGrpSpPr>
          <p:cNvPr id="41" name="Group 40">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40</a:t>
            </a:fld>
            <a:endParaRPr lang="en-US" sz="1200">
              <a:solidFill>
                <a:schemeClr val="bg1"/>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Scatter Plot</a:t>
            </a:r>
          </a:p>
        </p:txBody>
      </p:sp>
      <p:sp>
        <p:nvSpPr>
          <p:cNvPr id="21"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endParaRPr lang="en-US" sz="2200">
              <a:solidFill>
                <a:srgbClr val="FFFFFF"/>
              </a:solidFill>
            </a:endParaRPr>
          </a:p>
          <a:p>
            <a:pPr>
              <a:spcBef>
                <a:spcPts val="1400"/>
              </a:spcBef>
            </a:pPr>
            <a:endParaRPr lang="en-US" sz="2200">
              <a:solidFill>
                <a:srgbClr val="FFFFFF"/>
              </a:solidFill>
            </a:endParaRPr>
          </a:p>
        </p:txBody>
      </p:sp>
      <p:pic>
        <p:nvPicPr>
          <p:cNvPr id="2" name="Picture 1" descr="A graph with colored dots and numbers&#10;&#10;AI-generated content may be incorrect.">
            <a:extLst>
              <a:ext uri="{FF2B5EF4-FFF2-40B4-BE49-F238E27FC236}">
                <a16:creationId xmlns:a16="http://schemas.microsoft.com/office/drawing/2014/main" id="{774058BB-5B2E-B486-1BFC-C42D559B7D9A}"/>
              </a:ext>
            </a:extLst>
          </p:cNvPr>
          <p:cNvPicPr>
            <a:picLocks noChangeAspect="1"/>
          </p:cNvPicPr>
          <p:nvPr/>
        </p:nvPicPr>
        <p:blipFill>
          <a:blip r:embed="rId2"/>
          <a:stretch>
            <a:fillRect/>
          </a:stretch>
        </p:blipFill>
        <p:spPr>
          <a:xfrm>
            <a:off x="630936" y="3062825"/>
            <a:ext cx="10917936" cy="293828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11037" y="2405894"/>
            <a:ext cx="4409414" cy="3995158"/>
          </a:xfrm>
          <a:prstGeom prst="rect">
            <a:avLst/>
          </a:prstGeom>
        </p:spPr>
        <p:txBody>
          <a:bodyPr vert="horz" lIns="91440" tIns="45720" rIns="91440" bIns="45720" rtlCol="0" anchor="t">
            <a:normAutofit/>
          </a:bodyPr>
          <a:lstStyle/>
          <a:p>
            <a:pPr>
              <a:spcBef>
                <a:spcPts val="1400"/>
              </a:spcBef>
            </a:pPr>
            <a:r>
              <a:rPr lang="en-US" sz="3200" dirty="0">
                <a:ea typeface="Calibri"/>
                <a:cs typeface="Calibri"/>
              </a:rPr>
              <a:t>All model have almost same accuracy in this process</a:t>
            </a:r>
            <a:endParaRPr lang="en-US" sz="4000" dirty="0">
              <a:ea typeface="Calibri" panose="020F0502020204030204"/>
              <a:cs typeface="Calibri" panose="020F0502020204030204"/>
            </a:endParaRPr>
          </a:p>
        </p:txBody>
      </p:sp>
      <p:sp>
        <p:nvSpPr>
          <p:cNvPr id="16" name="Rectangle 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9DA5D8E1-5CCB-2A7D-266F-51ABF2742054}"/>
              </a:ext>
            </a:extLst>
          </p:cNvPr>
          <p:cNvPicPr>
            <a:picLocks noChangeAspect="1"/>
          </p:cNvPicPr>
          <p:nvPr/>
        </p:nvPicPr>
        <p:blipFill>
          <a:blip r:embed="rId2"/>
          <a:stretch>
            <a:fillRect/>
          </a:stretch>
        </p:blipFill>
        <p:spPr>
          <a:xfrm>
            <a:off x="5120647" y="2402644"/>
            <a:ext cx="6902228" cy="372362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43</a:t>
            </a:fld>
            <a:endParaRPr lang="en-US" sz="11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dirty="0">
                <a:ea typeface="Calibri"/>
                <a:cs typeface="Calibri"/>
              </a:rPr>
              <a:t>This is the confusion matrix of </a:t>
            </a:r>
            <a:r>
              <a:rPr lang="en-US" err="1">
                <a:ea typeface="Calibri"/>
                <a:cs typeface="Calibri"/>
              </a:rPr>
              <a:t>Descision</a:t>
            </a:r>
            <a:r>
              <a:rPr lang="en-US" dirty="0">
                <a:ea typeface="Calibri"/>
                <a:cs typeface="Calibri"/>
              </a:rPr>
              <a:t> Tree</a:t>
            </a:r>
            <a:endParaRPr lang="en-US" dirty="0"/>
          </a:p>
        </p:txBody>
      </p:sp>
      <p:pic>
        <p:nvPicPr>
          <p:cNvPr id="2" name="Picture 1" descr="A screenshot of a graph&#10;&#10;AI-generated content may be incorrect.">
            <a:extLst>
              <a:ext uri="{FF2B5EF4-FFF2-40B4-BE49-F238E27FC236}">
                <a16:creationId xmlns:a16="http://schemas.microsoft.com/office/drawing/2014/main" id="{9C4F5AA1-5ADF-4A51-0B2D-4DB2B28E18CA}"/>
              </a:ext>
            </a:extLst>
          </p:cNvPr>
          <p:cNvPicPr>
            <a:picLocks noChangeAspect="1"/>
          </p:cNvPicPr>
          <p:nvPr/>
        </p:nvPicPr>
        <p:blipFill>
          <a:blip r:embed="rId2"/>
          <a:stretch>
            <a:fillRect/>
          </a:stretch>
        </p:blipFill>
        <p:spPr>
          <a:xfrm>
            <a:off x="4735860" y="640080"/>
            <a:ext cx="6740592"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by using SPACEX API and web scrapping tools from SPACEX website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to clean and normalize the data to a standard format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In Predictive analysis we use different algorithms like </a:t>
            </a:r>
            <a:r>
              <a:rPr lang="en-US" sz="7600" dirty="0" err="1">
                <a:solidFill>
                  <a:schemeClr val="bg2">
                    <a:lumMod val="50000"/>
                  </a:schemeClr>
                </a:solidFill>
                <a:latin typeface="Abadi"/>
              </a:rPr>
              <a:t>LinearRegression</a:t>
            </a:r>
            <a:r>
              <a:rPr lang="en-US" sz="7600" dirty="0">
                <a:solidFill>
                  <a:schemeClr val="bg2">
                    <a:lumMod val="50000"/>
                  </a:schemeClr>
                </a:solidFill>
                <a:latin typeface="Abadi"/>
              </a:rPr>
              <a:t>, </a:t>
            </a:r>
            <a:r>
              <a:rPr lang="en-US" sz="7600" dirty="0" err="1">
                <a:solidFill>
                  <a:schemeClr val="bg2">
                    <a:lumMod val="50000"/>
                  </a:schemeClr>
                </a:solidFill>
                <a:latin typeface="Abadi"/>
              </a:rPr>
              <a:t>DecssionTrees</a:t>
            </a:r>
            <a:r>
              <a:rPr lang="en-US" sz="7600" dirty="0">
                <a:solidFill>
                  <a:schemeClr val="bg2">
                    <a:lumMod val="50000"/>
                  </a:schemeClr>
                </a:solidFill>
                <a:latin typeface="Abadi"/>
              </a:rPr>
              <a:t>, SVM and </a:t>
            </a:r>
            <a:r>
              <a:rPr lang="en-US" sz="7600" dirty="0" err="1">
                <a:solidFill>
                  <a:schemeClr val="bg2">
                    <a:lumMod val="50000"/>
                  </a:schemeClr>
                </a:solidFill>
                <a:latin typeface="Abadi"/>
              </a:rPr>
              <a:t>KNNeighbore</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CFE93A5-A963-7E13-9C00-091586F4096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38D0095-A67B-9690-993B-55954324F7F1}"/>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FE736FA4-1CE1-2049-EC4F-6DA49BD5C8BB}"/>
              </a:ext>
            </a:extLst>
          </p:cNvPr>
          <p:cNvSpPr>
            <a:spLocks noGrp="1"/>
          </p:cNvSpPr>
          <p:nvPr>
            <p:ph idx="4294967295"/>
          </p:nvPr>
        </p:nvSpPr>
        <p:spPr>
          <a:xfrm>
            <a:off x="770011" y="1825625"/>
            <a:ext cx="10702505" cy="476828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collected from the SPACEX website by using the API and web scrapping tools like requests,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libraries.</a:t>
            </a:r>
          </a:p>
          <a:p>
            <a:pPr>
              <a:lnSpc>
                <a:spcPct val="100000"/>
              </a:lnSpc>
              <a:spcBef>
                <a:spcPts val="1400"/>
              </a:spcBef>
            </a:pPr>
            <a:endParaRPr lang="en-US">
              <a:solidFill>
                <a:schemeClr val="accent3">
                  <a:lumMod val="25000"/>
                </a:schemeClr>
              </a:solidFill>
              <a:latin typeface="Abadi"/>
              <a:ea typeface="Calibri"/>
              <a:cs typeface="Calibri"/>
            </a:endParaRPr>
          </a:p>
        </p:txBody>
      </p:sp>
      <p:sp>
        <p:nvSpPr>
          <p:cNvPr id="12" name="Title 1">
            <a:extLst>
              <a:ext uri="{FF2B5EF4-FFF2-40B4-BE49-F238E27FC236}">
                <a16:creationId xmlns:a16="http://schemas.microsoft.com/office/drawing/2014/main" id="{0DCC0062-FB55-E65B-1EE4-B73D6E2E0E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543ADA04-E776-BA6A-8963-089A42774597}"/>
              </a:ext>
            </a:extLst>
          </p:cNvPr>
          <p:cNvSpPr/>
          <p:nvPr/>
        </p:nvSpPr>
        <p:spPr>
          <a:xfrm>
            <a:off x="5122622" y="2722520"/>
            <a:ext cx="746400" cy="2376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Start</a:t>
            </a:r>
            <a:endParaRPr lang="en-US" dirty="0"/>
          </a:p>
        </p:txBody>
      </p:sp>
      <p:cxnSp>
        <p:nvCxnSpPr>
          <p:cNvPr id="3" name="Straight Arrow Connector 2">
            <a:extLst>
              <a:ext uri="{FF2B5EF4-FFF2-40B4-BE49-F238E27FC236}">
                <a16:creationId xmlns:a16="http://schemas.microsoft.com/office/drawing/2014/main" id="{C5AD80FB-C1A3-56EE-73D2-810A81097EEA}"/>
              </a:ext>
            </a:extLst>
          </p:cNvPr>
          <p:cNvCxnSpPr/>
          <p:nvPr/>
        </p:nvCxnSpPr>
        <p:spPr>
          <a:xfrm>
            <a:off x="5461867" y="2972137"/>
            <a:ext cx="3670" cy="285101"/>
          </a:xfrm>
          <a:prstGeom prst="straightConnector1">
            <a:avLst/>
          </a:prstGeom>
          <a:ln w="28575">
            <a:solidFill>
              <a:srgbClr val="121619"/>
            </a:solidFill>
            <a:tailEnd type="triangle"/>
          </a:ln>
        </p:spPr>
        <p:style>
          <a:lnRef idx="3">
            <a:schemeClr val="dk1"/>
          </a:lnRef>
          <a:fillRef idx="0">
            <a:schemeClr val="dk1"/>
          </a:fillRef>
          <a:effectRef idx="2">
            <a:schemeClr val="dk1"/>
          </a:effectRef>
          <a:fontRef idx="minor">
            <a:schemeClr val="tx1"/>
          </a:fontRef>
        </p:style>
      </p:cxnSp>
      <p:sp>
        <p:nvSpPr>
          <p:cNvPr id="4" name="Rectangle: Rounded Corners 3">
            <a:extLst>
              <a:ext uri="{FF2B5EF4-FFF2-40B4-BE49-F238E27FC236}">
                <a16:creationId xmlns:a16="http://schemas.microsoft.com/office/drawing/2014/main" id="{9CF1430C-7C96-7E95-FAFB-EDE8D0ABAAE3}"/>
              </a:ext>
            </a:extLst>
          </p:cNvPr>
          <p:cNvSpPr/>
          <p:nvPr/>
        </p:nvSpPr>
        <p:spPr>
          <a:xfrm>
            <a:off x="4331256" y="3271308"/>
            <a:ext cx="2307410" cy="3502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Call SPACEX Rest API</a:t>
            </a:r>
            <a:endParaRPr lang="en-US" dirty="0"/>
          </a:p>
        </p:txBody>
      </p:sp>
      <p:cxnSp>
        <p:nvCxnSpPr>
          <p:cNvPr id="8" name="Straight Arrow Connector 7">
            <a:extLst>
              <a:ext uri="{FF2B5EF4-FFF2-40B4-BE49-F238E27FC236}">
                <a16:creationId xmlns:a16="http://schemas.microsoft.com/office/drawing/2014/main" id="{1C3CF673-C039-D44A-DF48-E33D90F01BEB}"/>
              </a:ext>
            </a:extLst>
          </p:cNvPr>
          <p:cNvCxnSpPr/>
          <p:nvPr/>
        </p:nvCxnSpPr>
        <p:spPr>
          <a:xfrm>
            <a:off x="5478386" y="3657354"/>
            <a:ext cx="1835" cy="324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0CC77F-0A8A-EFD6-CF05-55E2D73F719A}"/>
              </a:ext>
            </a:extLst>
          </p:cNvPr>
          <p:cNvCxnSpPr>
            <a:cxnSpLocks/>
          </p:cNvCxnSpPr>
          <p:nvPr/>
        </p:nvCxnSpPr>
        <p:spPr>
          <a:xfrm>
            <a:off x="5564610" y="5726676"/>
            <a:ext cx="16212" cy="310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5A1785-803E-BA7E-89A8-C37D46B4205A}"/>
              </a:ext>
            </a:extLst>
          </p:cNvPr>
          <p:cNvCxnSpPr>
            <a:cxnSpLocks/>
          </p:cNvCxnSpPr>
          <p:nvPr/>
        </p:nvCxnSpPr>
        <p:spPr>
          <a:xfrm>
            <a:off x="5521517" y="4289958"/>
            <a:ext cx="16212" cy="3533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1F93EB-1E44-1ED3-25A6-D768DEBBC3E7}"/>
              </a:ext>
            </a:extLst>
          </p:cNvPr>
          <p:cNvCxnSpPr>
            <a:cxnSpLocks/>
          </p:cNvCxnSpPr>
          <p:nvPr/>
        </p:nvCxnSpPr>
        <p:spPr>
          <a:xfrm>
            <a:off x="5550271" y="4936939"/>
            <a:ext cx="1835" cy="38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E7F21D7F-8F1B-CFF0-30E1-9EAD38CCC8A0}"/>
              </a:ext>
            </a:extLst>
          </p:cNvPr>
          <p:cNvSpPr/>
          <p:nvPr/>
        </p:nvSpPr>
        <p:spPr>
          <a:xfrm>
            <a:off x="4334314" y="6030229"/>
            <a:ext cx="2399182" cy="3918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Save as CSV</a:t>
            </a:r>
            <a:endParaRPr lang="en-US" dirty="0"/>
          </a:p>
        </p:txBody>
      </p:sp>
      <p:sp>
        <p:nvSpPr>
          <p:cNvPr id="7" name="Rectangle: Rounded Corners 6">
            <a:extLst>
              <a:ext uri="{FF2B5EF4-FFF2-40B4-BE49-F238E27FC236}">
                <a16:creationId xmlns:a16="http://schemas.microsoft.com/office/drawing/2014/main" id="{807585F0-3990-16B1-F93F-F6E4D928D408}"/>
              </a:ext>
            </a:extLst>
          </p:cNvPr>
          <p:cNvSpPr/>
          <p:nvPr/>
        </p:nvSpPr>
        <p:spPr>
          <a:xfrm>
            <a:off x="4334314" y="5311362"/>
            <a:ext cx="2399181" cy="4062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Convert to </a:t>
            </a:r>
            <a:r>
              <a:rPr lang="en-US" dirty="0" err="1">
                <a:ea typeface="Calibri"/>
                <a:cs typeface="Calibri"/>
              </a:rPr>
              <a:t>DataFrame</a:t>
            </a:r>
            <a:endParaRPr lang="en-US" dirty="0" err="1"/>
          </a:p>
        </p:txBody>
      </p:sp>
      <p:sp>
        <p:nvSpPr>
          <p:cNvPr id="9" name="Rectangle: Rounded Corners 8">
            <a:extLst>
              <a:ext uri="{FF2B5EF4-FFF2-40B4-BE49-F238E27FC236}">
                <a16:creationId xmlns:a16="http://schemas.microsoft.com/office/drawing/2014/main" id="{D7DE3CB9-B554-2536-A1FD-4273AB3679E2}"/>
              </a:ext>
            </a:extLst>
          </p:cNvPr>
          <p:cNvSpPr/>
          <p:nvPr/>
        </p:nvSpPr>
        <p:spPr>
          <a:xfrm>
            <a:off x="4319936" y="4650003"/>
            <a:ext cx="2413559" cy="420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Extract Relevant Fields</a:t>
            </a:r>
            <a:endParaRPr lang="en-US" dirty="0"/>
          </a:p>
        </p:txBody>
      </p:sp>
      <p:sp>
        <p:nvSpPr>
          <p:cNvPr id="10" name="Rectangle: Rounded Corners 9">
            <a:extLst>
              <a:ext uri="{FF2B5EF4-FFF2-40B4-BE49-F238E27FC236}">
                <a16:creationId xmlns:a16="http://schemas.microsoft.com/office/drawing/2014/main" id="{D44822F2-FCA3-17A0-B8C1-EF9A974A456B}"/>
              </a:ext>
            </a:extLst>
          </p:cNvPr>
          <p:cNvSpPr/>
          <p:nvPr/>
        </p:nvSpPr>
        <p:spPr>
          <a:xfrm>
            <a:off x="4319939" y="3945512"/>
            <a:ext cx="2312915" cy="3487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Parse Json Response</a:t>
            </a:r>
          </a:p>
        </p:txBody>
      </p:sp>
    </p:spTree>
    <p:extLst>
      <p:ext uri="{BB962C8B-B14F-4D97-AF65-F5344CB8AC3E}">
        <p14:creationId xmlns:p14="http://schemas.microsoft.com/office/powerpoint/2010/main" val="334944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r>
              <a:rPr lang="en-US" dirty="0">
                <a:ea typeface="Calibri"/>
                <a:cs typeface="Calibri"/>
              </a:rPr>
              <a:t>GitHub URL</a:t>
            </a:r>
            <a:r>
              <a:rPr lang="en-US" sz="2000" dirty="0">
                <a:ea typeface="Calibri"/>
                <a:cs typeface="Calibri"/>
              </a:rPr>
              <a:t>:</a:t>
            </a:r>
            <a:endParaRPr lang="en-US" sz="2000" dirty="0">
              <a:ea typeface="+mn-lt"/>
              <a:cs typeface="+mn-lt"/>
            </a:endParaRPr>
          </a:p>
          <a:p>
            <a:r>
              <a:rPr lang="en-US" sz="2000" dirty="0">
                <a:ea typeface="+mn-lt"/>
                <a:cs typeface="+mn-lt"/>
              </a:rPr>
              <a:t>https://github.com/Muhammad-Aftab-web/DataScience_Coursera/blob/main/jupyter-labs-spacex-data-collection-api-v2.ipynb</a:t>
            </a:r>
            <a:endParaRPr lang="en-US" sz="2000">
              <a:ea typeface="Calibri"/>
              <a:cs typeface="Calibri"/>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diagram of a process&#10;&#10;AI-generated content may be incorrect.">
            <a:extLst>
              <a:ext uri="{FF2B5EF4-FFF2-40B4-BE49-F238E27FC236}">
                <a16:creationId xmlns:a16="http://schemas.microsoft.com/office/drawing/2014/main" id="{7C4690CB-7CD0-A7B8-BA5E-7B23FF38A0E3}"/>
              </a:ext>
            </a:extLst>
          </p:cNvPr>
          <p:cNvPicPr>
            <a:picLocks noChangeAspect="1"/>
          </p:cNvPicPr>
          <p:nvPr/>
        </p:nvPicPr>
        <p:blipFill>
          <a:blip r:embed="rId3"/>
          <a:stretch>
            <a:fillRect/>
          </a:stretch>
        </p:blipFill>
        <p:spPr>
          <a:xfrm>
            <a:off x="5916283" y="1797170"/>
            <a:ext cx="5449020" cy="41981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20402"/>
            <a:ext cx="4737369" cy="4702981"/>
          </a:xfrm>
          <a:prstGeom prst="rect">
            <a:avLst/>
          </a:prstGeom>
        </p:spPr>
        <p:txBody>
          <a:bodyPr lIns="91440" tIns="45720" rIns="91440" bIns="45720" anchor="t">
            <a:noAutofit/>
          </a:bodyPr>
          <a:lstStyle/>
          <a:p>
            <a:r>
              <a:rPr lang="en-US" sz="2400" b="1" dirty="0">
                <a:solidFill>
                  <a:schemeClr val="accent3">
                    <a:lumMod val="25000"/>
                  </a:schemeClr>
                </a:solidFill>
                <a:latin typeface="Abadi"/>
              </a:rPr>
              <a:t>Key Phrases:</a:t>
            </a:r>
            <a:endParaRPr lang="en-US" dirty="0">
              <a:solidFill>
                <a:schemeClr val="accent3">
                  <a:lumMod val="25000"/>
                </a:schemeClr>
              </a:solidFill>
              <a:ea typeface="+mn-lt"/>
              <a:cs typeface="+mn-lt"/>
            </a:endParaRPr>
          </a:p>
          <a:p>
            <a:r>
              <a:rPr lang="en-US" sz="1050" b="1" dirty="0">
                <a:solidFill>
                  <a:schemeClr val="accent3">
                    <a:lumMod val="25000"/>
                  </a:schemeClr>
                </a:solidFill>
                <a:ea typeface="+mn-lt"/>
                <a:cs typeface="+mn-lt"/>
              </a:rPr>
              <a:t>Target Identification</a:t>
            </a:r>
            <a:r>
              <a:rPr lang="en-US" sz="1050" dirty="0">
                <a:solidFill>
                  <a:schemeClr val="accent3">
                    <a:lumMod val="25000"/>
                  </a:schemeClr>
                </a:solidFill>
                <a:ea typeface="+mn-lt"/>
                <a:cs typeface="+mn-lt"/>
              </a:rPr>
              <a:t> – Define website(s) to extract data from.</a:t>
            </a:r>
            <a:endParaRPr lang="en-US" sz="1050">
              <a:solidFill>
                <a:schemeClr val="accent3">
                  <a:lumMod val="25000"/>
                </a:schemeClr>
              </a:solidFill>
              <a:ea typeface="Calibri"/>
              <a:cs typeface="Calibri"/>
            </a:endParaRPr>
          </a:p>
          <a:p>
            <a:r>
              <a:rPr lang="en-US" sz="1050" b="1" dirty="0">
                <a:solidFill>
                  <a:schemeClr val="accent3">
                    <a:lumMod val="25000"/>
                  </a:schemeClr>
                </a:solidFill>
                <a:ea typeface="+mn-lt"/>
                <a:cs typeface="+mn-lt"/>
              </a:rPr>
              <a:t>Inspect HTML Structure</a:t>
            </a:r>
            <a:r>
              <a:rPr lang="en-US" sz="1050" dirty="0">
                <a:solidFill>
                  <a:schemeClr val="accent3">
                    <a:lumMod val="25000"/>
                  </a:schemeClr>
                </a:solidFill>
                <a:ea typeface="+mn-lt"/>
                <a:cs typeface="+mn-lt"/>
              </a:rPr>
              <a:t> – Use browser </a:t>
            </a:r>
            <a:r>
              <a:rPr lang="en-US" sz="1050" dirty="0" err="1">
                <a:solidFill>
                  <a:schemeClr val="accent3">
                    <a:lumMod val="25000"/>
                  </a:schemeClr>
                </a:solidFill>
                <a:ea typeface="+mn-lt"/>
                <a:cs typeface="+mn-lt"/>
              </a:rPr>
              <a:t>DevTools</a:t>
            </a:r>
            <a:r>
              <a:rPr lang="en-US" sz="1050" dirty="0">
                <a:solidFill>
                  <a:schemeClr val="accent3">
                    <a:lumMod val="25000"/>
                  </a:schemeClr>
                </a:solidFill>
                <a:ea typeface="+mn-lt"/>
                <a:cs typeface="+mn-lt"/>
              </a:rPr>
              <a:t> to locate elements/tags.</a:t>
            </a:r>
            <a:endParaRPr lang="en-US" sz="1050" dirty="0">
              <a:solidFill>
                <a:schemeClr val="accent3">
                  <a:lumMod val="25000"/>
                </a:schemeClr>
              </a:solidFill>
              <a:ea typeface="Calibri"/>
              <a:cs typeface="Calibri"/>
            </a:endParaRPr>
          </a:p>
          <a:p>
            <a:r>
              <a:rPr lang="en-US" sz="1050" b="1" dirty="0">
                <a:solidFill>
                  <a:schemeClr val="accent3">
                    <a:lumMod val="25000"/>
                  </a:schemeClr>
                </a:solidFill>
                <a:ea typeface="+mn-lt"/>
                <a:cs typeface="+mn-lt"/>
              </a:rPr>
              <a:t>Request &amp; Retrieve</a:t>
            </a:r>
            <a:r>
              <a:rPr lang="en-US" sz="1050" dirty="0">
                <a:solidFill>
                  <a:schemeClr val="accent3">
                    <a:lumMod val="25000"/>
                  </a:schemeClr>
                </a:solidFill>
                <a:ea typeface="+mn-lt"/>
                <a:cs typeface="+mn-lt"/>
              </a:rPr>
              <a:t> – Send HTTP GET requests to web pages.</a:t>
            </a:r>
            <a:endParaRPr lang="en-US" sz="1050" dirty="0">
              <a:solidFill>
                <a:schemeClr val="accent3">
                  <a:lumMod val="25000"/>
                </a:schemeClr>
              </a:solidFill>
              <a:ea typeface="Calibri"/>
              <a:cs typeface="Calibri"/>
            </a:endParaRPr>
          </a:p>
          <a:p>
            <a:r>
              <a:rPr lang="en-US" sz="1050" b="1" dirty="0">
                <a:solidFill>
                  <a:schemeClr val="accent3">
                    <a:lumMod val="25000"/>
                  </a:schemeClr>
                </a:solidFill>
                <a:ea typeface="+mn-lt"/>
                <a:cs typeface="+mn-lt"/>
              </a:rPr>
              <a:t>Parse HTML Content</a:t>
            </a:r>
            <a:r>
              <a:rPr lang="en-US" sz="1050" dirty="0">
                <a:solidFill>
                  <a:schemeClr val="accent3">
                    <a:lumMod val="25000"/>
                  </a:schemeClr>
                </a:solidFill>
                <a:ea typeface="+mn-lt"/>
                <a:cs typeface="+mn-lt"/>
              </a:rPr>
              <a:t> – Use libraries like </a:t>
            </a:r>
            <a:r>
              <a:rPr lang="en-US" sz="1050" err="1">
                <a:solidFill>
                  <a:schemeClr val="accent3">
                    <a:lumMod val="25000"/>
                  </a:schemeClr>
                </a:solidFill>
                <a:ea typeface="+mn-lt"/>
                <a:cs typeface="+mn-lt"/>
              </a:rPr>
              <a:t>BeautifulSoup</a:t>
            </a:r>
            <a:r>
              <a:rPr lang="en-US" sz="1050" dirty="0">
                <a:solidFill>
                  <a:schemeClr val="accent3">
                    <a:lumMod val="25000"/>
                  </a:schemeClr>
                </a:solidFill>
                <a:ea typeface="+mn-lt"/>
                <a:cs typeface="+mn-lt"/>
              </a:rPr>
              <a:t> or </a:t>
            </a:r>
            <a:r>
              <a:rPr lang="en-US" sz="1050" err="1">
                <a:solidFill>
                  <a:schemeClr val="accent3">
                    <a:lumMod val="25000"/>
                  </a:schemeClr>
                </a:solidFill>
                <a:ea typeface="+mn-lt"/>
                <a:cs typeface="+mn-lt"/>
              </a:rPr>
              <a:t>lxml</a:t>
            </a:r>
            <a:r>
              <a:rPr lang="en-US" sz="1050" dirty="0">
                <a:solidFill>
                  <a:schemeClr val="accent3">
                    <a:lumMod val="25000"/>
                  </a:schemeClr>
                </a:solidFill>
                <a:ea typeface="+mn-lt"/>
                <a:cs typeface="+mn-lt"/>
              </a:rPr>
              <a:t> to extract data.</a:t>
            </a:r>
            <a:endParaRPr lang="en-US" sz="1050">
              <a:solidFill>
                <a:schemeClr val="accent3">
                  <a:lumMod val="25000"/>
                </a:schemeClr>
              </a:solidFill>
              <a:ea typeface="Calibri"/>
              <a:cs typeface="Calibri"/>
            </a:endParaRPr>
          </a:p>
          <a:p>
            <a:r>
              <a:rPr lang="en-US" sz="1050" b="1" dirty="0">
                <a:solidFill>
                  <a:schemeClr val="accent3">
                    <a:lumMod val="25000"/>
                  </a:schemeClr>
                </a:solidFill>
                <a:ea typeface="+mn-lt"/>
                <a:cs typeface="+mn-lt"/>
              </a:rPr>
              <a:t>Extract Required Data</a:t>
            </a:r>
            <a:r>
              <a:rPr lang="en-US" sz="1050" dirty="0">
                <a:solidFill>
                  <a:schemeClr val="accent3">
                    <a:lumMod val="25000"/>
                  </a:schemeClr>
                </a:solidFill>
                <a:ea typeface="+mn-lt"/>
                <a:cs typeface="+mn-lt"/>
              </a:rPr>
              <a:t> – Filter relevant tags, attributes, or text.</a:t>
            </a:r>
            <a:endParaRPr lang="en-US" sz="1050">
              <a:solidFill>
                <a:schemeClr val="accent3">
                  <a:lumMod val="25000"/>
                </a:schemeClr>
              </a:solidFill>
              <a:ea typeface="Calibri"/>
              <a:cs typeface="Calibri"/>
            </a:endParaRPr>
          </a:p>
          <a:p>
            <a:r>
              <a:rPr lang="en-US" sz="1050" b="1" dirty="0">
                <a:solidFill>
                  <a:schemeClr val="accent3">
                    <a:lumMod val="25000"/>
                  </a:schemeClr>
                </a:solidFill>
                <a:ea typeface="+mn-lt"/>
                <a:cs typeface="+mn-lt"/>
              </a:rPr>
              <a:t>Clean &amp; Format Data</a:t>
            </a:r>
            <a:r>
              <a:rPr lang="en-US" sz="1050" dirty="0">
                <a:solidFill>
                  <a:schemeClr val="accent3">
                    <a:lumMod val="25000"/>
                  </a:schemeClr>
                </a:solidFill>
                <a:ea typeface="+mn-lt"/>
                <a:cs typeface="+mn-lt"/>
              </a:rPr>
              <a:t> – Remove unwanted characters, handle missing values.</a:t>
            </a:r>
            <a:endParaRPr lang="en-US" sz="1050">
              <a:solidFill>
                <a:schemeClr val="accent3">
                  <a:lumMod val="25000"/>
                </a:schemeClr>
              </a:solidFill>
              <a:ea typeface="Calibri"/>
              <a:cs typeface="Calibri"/>
            </a:endParaRPr>
          </a:p>
          <a:p>
            <a:r>
              <a:rPr lang="en-US" sz="1050" b="1" dirty="0">
                <a:solidFill>
                  <a:schemeClr val="accent3">
                    <a:lumMod val="25000"/>
                  </a:schemeClr>
                </a:solidFill>
                <a:ea typeface="+mn-lt"/>
                <a:cs typeface="+mn-lt"/>
              </a:rPr>
              <a:t>Store Data</a:t>
            </a:r>
            <a:r>
              <a:rPr lang="en-US" sz="1050" dirty="0">
                <a:solidFill>
                  <a:schemeClr val="accent3">
                    <a:lumMod val="25000"/>
                  </a:schemeClr>
                </a:solidFill>
                <a:ea typeface="+mn-lt"/>
                <a:cs typeface="+mn-lt"/>
              </a:rPr>
              <a:t> – Save to CSV, JSON, database, or </a:t>
            </a:r>
            <a:r>
              <a:rPr lang="en-US" sz="1050" err="1">
                <a:solidFill>
                  <a:schemeClr val="accent3">
                    <a:lumMod val="25000"/>
                  </a:schemeClr>
                </a:solidFill>
                <a:ea typeface="+mn-lt"/>
                <a:cs typeface="+mn-lt"/>
              </a:rPr>
              <a:t>DataFrame</a:t>
            </a:r>
            <a:r>
              <a:rPr lang="en-US" sz="1050" dirty="0">
                <a:solidFill>
                  <a:schemeClr val="accent3">
                    <a:lumMod val="25000"/>
                  </a:schemeClr>
                </a:solidFill>
                <a:ea typeface="+mn-lt"/>
                <a:cs typeface="+mn-lt"/>
              </a:rPr>
              <a:t>.</a:t>
            </a:r>
            <a:endParaRPr lang="en-US" sz="1050">
              <a:solidFill>
                <a:schemeClr val="accent3">
                  <a:lumMod val="25000"/>
                </a:schemeClr>
              </a:solidFill>
              <a:ea typeface="Calibri"/>
              <a:cs typeface="Calibri"/>
            </a:endParaRPr>
          </a:p>
          <a:p>
            <a:r>
              <a:rPr lang="en-US" sz="1050" b="1" dirty="0">
                <a:solidFill>
                  <a:schemeClr val="accent3">
                    <a:lumMod val="25000"/>
                  </a:schemeClr>
                </a:solidFill>
                <a:ea typeface="+mn-lt"/>
                <a:cs typeface="+mn-lt"/>
              </a:rPr>
              <a:t>Automate &amp; Repeat</a:t>
            </a:r>
            <a:r>
              <a:rPr lang="en-US" sz="1050" dirty="0">
                <a:solidFill>
                  <a:schemeClr val="accent3">
                    <a:lumMod val="25000"/>
                  </a:schemeClr>
                </a:solidFill>
                <a:ea typeface="+mn-lt"/>
                <a:cs typeface="+mn-lt"/>
              </a:rPr>
              <a:t> – Use loops/schedulers to scrape multiple pages or refresh.</a:t>
            </a:r>
            <a:endParaRPr lang="en-US" sz="1050">
              <a:solidFill>
                <a:schemeClr val="accent3">
                  <a:lumMod val="25000"/>
                </a:schemeClr>
              </a:solidFill>
              <a:ea typeface="Calibri"/>
              <a:cs typeface="Calibri"/>
            </a:endParaRPr>
          </a:p>
          <a:p>
            <a:pPr>
              <a:lnSpc>
                <a:spcPct val="100000"/>
              </a:lnSpc>
              <a:spcBef>
                <a:spcPts val="1400"/>
              </a:spcBef>
            </a:pPr>
            <a:r>
              <a:rPr lang="en-US" sz="2400" b="1" dirty="0">
                <a:solidFill>
                  <a:schemeClr val="accent3">
                    <a:lumMod val="25000"/>
                  </a:schemeClr>
                </a:solidFill>
                <a:latin typeface="Abadi"/>
              </a:rPr>
              <a:t>GitHub URL: </a:t>
            </a:r>
            <a:endParaRPr lang="en-US" dirty="0">
              <a:solidFill>
                <a:schemeClr val="accent3">
                  <a:lumMod val="25000"/>
                </a:schemeClr>
              </a:solidFill>
              <a:ea typeface="+mn-lt"/>
              <a:cs typeface="+mn-lt"/>
            </a:endParaRPr>
          </a:p>
          <a:p>
            <a:pPr marL="0" indent="0">
              <a:lnSpc>
                <a:spcPct val="100000"/>
              </a:lnSpc>
              <a:spcBef>
                <a:spcPts val="1400"/>
              </a:spcBef>
              <a:buNone/>
            </a:pPr>
            <a:r>
              <a:rPr lang="en-US" sz="1200" dirty="0">
                <a:solidFill>
                  <a:schemeClr val="accent3">
                    <a:lumMod val="25000"/>
                  </a:schemeClr>
                </a:solidFill>
                <a:ea typeface="+mn-lt"/>
                <a:cs typeface="+mn-lt"/>
              </a:rPr>
              <a:t>https://github.com/Muhammad-Aftab-web/DataScience_Coursera/blob/main/SPACEX_WebScrapping.ipynb</a:t>
            </a:r>
            <a:endParaRPr lang="en-US" sz="1200" dirty="0">
              <a:solidFill>
                <a:schemeClr val="accent3">
                  <a:lumMod val="25000"/>
                </a:schemeClr>
              </a:solidFill>
              <a:ea typeface="Calibri" panose="020F0502020204030204"/>
              <a:cs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665847" y="1303458"/>
            <a:ext cx="5777301" cy="4724459"/>
          </a:xfrm>
          <a:prstGeom prst="rect">
            <a:avLst/>
          </a:prstGeom>
          <a:ln>
            <a:solidFill>
              <a:srgbClr val="F2F4F8"/>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5" name="Rectangle: Rounded Corners 4">
            <a:extLst>
              <a:ext uri="{FF2B5EF4-FFF2-40B4-BE49-F238E27FC236}">
                <a16:creationId xmlns:a16="http://schemas.microsoft.com/office/drawing/2014/main" id="{E922A094-EDBB-5D8A-4E7F-A3CDB952CBB4}"/>
              </a:ext>
            </a:extLst>
          </p:cNvPr>
          <p:cNvSpPr/>
          <p:nvPr/>
        </p:nvSpPr>
        <p:spPr>
          <a:xfrm>
            <a:off x="7239459" y="2684284"/>
            <a:ext cx="2659198" cy="2545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Send HTTP Request</a:t>
            </a:r>
            <a:endParaRPr lang="en-US" dirty="0"/>
          </a:p>
        </p:txBody>
      </p:sp>
      <p:sp>
        <p:nvSpPr>
          <p:cNvPr id="7" name="Rectangle: Rounded Corners 6">
            <a:extLst>
              <a:ext uri="{FF2B5EF4-FFF2-40B4-BE49-F238E27FC236}">
                <a16:creationId xmlns:a16="http://schemas.microsoft.com/office/drawing/2014/main" id="{44189FF7-7B81-CC28-0FF5-6E425550B80C}"/>
              </a:ext>
            </a:extLst>
          </p:cNvPr>
          <p:cNvSpPr/>
          <p:nvPr/>
        </p:nvSpPr>
        <p:spPr>
          <a:xfrm>
            <a:off x="7110061" y="4610849"/>
            <a:ext cx="3033010" cy="3263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Save to CSV / DB / </a:t>
            </a:r>
            <a:r>
              <a:rPr lang="en-US" dirty="0" err="1">
                <a:ea typeface="+mn-lt"/>
                <a:cs typeface="+mn-lt"/>
              </a:rPr>
              <a:t>DataFrame</a:t>
            </a:r>
            <a:endParaRPr lang="en-US" dirty="0" err="1"/>
          </a:p>
        </p:txBody>
      </p:sp>
      <p:sp>
        <p:nvSpPr>
          <p:cNvPr id="8" name="Rectangle: Rounded Corners 7">
            <a:extLst>
              <a:ext uri="{FF2B5EF4-FFF2-40B4-BE49-F238E27FC236}">
                <a16:creationId xmlns:a16="http://schemas.microsoft.com/office/drawing/2014/main" id="{E87E55DC-1341-757E-4E51-0D8DA688145F}"/>
              </a:ext>
            </a:extLst>
          </p:cNvPr>
          <p:cNvSpPr/>
          <p:nvPr/>
        </p:nvSpPr>
        <p:spPr>
          <a:xfrm>
            <a:off x="6836892" y="3604434"/>
            <a:ext cx="3493084" cy="3263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Extract Desired Info</a:t>
            </a:r>
            <a:endParaRPr lang="en-US" dirty="0"/>
          </a:p>
        </p:txBody>
      </p:sp>
      <p:sp>
        <p:nvSpPr>
          <p:cNvPr id="9" name="Rectangle: Rounded Corners 8">
            <a:extLst>
              <a:ext uri="{FF2B5EF4-FFF2-40B4-BE49-F238E27FC236}">
                <a16:creationId xmlns:a16="http://schemas.microsoft.com/office/drawing/2014/main" id="{A682A6D6-4F86-34C2-B3C8-E6F776F3F803}"/>
              </a:ext>
            </a:extLst>
          </p:cNvPr>
          <p:cNvSpPr/>
          <p:nvPr/>
        </p:nvSpPr>
        <p:spPr>
          <a:xfrm>
            <a:off x="7110061" y="4078886"/>
            <a:ext cx="3033010" cy="340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Clean and Structured Data</a:t>
            </a:r>
            <a:endParaRPr lang="en-US" dirty="0"/>
          </a:p>
        </p:txBody>
      </p:sp>
      <p:sp>
        <p:nvSpPr>
          <p:cNvPr id="10" name="Rectangle: Rounded Corners 9">
            <a:extLst>
              <a:ext uri="{FF2B5EF4-FFF2-40B4-BE49-F238E27FC236}">
                <a16:creationId xmlns:a16="http://schemas.microsoft.com/office/drawing/2014/main" id="{F28F2E5A-3C20-92F1-807B-14BC994F18D5}"/>
              </a:ext>
            </a:extLst>
          </p:cNvPr>
          <p:cNvSpPr/>
          <p:nvPr/>
        </p:nvSpPr>
        <p:spPr>
          <a:xfrm>
            <a:off x="6880024" y="3115604"/>
            <a:ext cx="3493085" cy="3120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Receive and Parse HTML</a:t>
            </a:r>
            <a:endParaRPr lang="en-US" dirty="0"/>
          </a:p>
        </p:txBody>
      </p:sp>
      <p:sp>
        <p:nvSpPr>
          <p:cNvPr id="12" name="Rectangle: Rounded Corners 11">
            <a:extLst>
              <a:ext uri="{FF2B5EF4-FFF2-40B4-BE49-F238E27FC236}">
                <a16:creationId xmlns:a16="http://schemas.microsoft.com/office/drawing/2014/main" id="{EDFB7580-EB4D-EE53-CB93-03CDC7B82FA5}"/>
              </a:ext>
            </a:extLst>
          </p:cNvPr>
          <p:cNvSpPr/>
          <p:nvPr/>
        </p:nvSpPr>
        <p:spPr>
          <a:xfrm>
            <a:off x="7066929" y="2238584"/>
            <a:ext cx="3047388" cy="2688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Inspect Web Page Structure</a:t>
            </a:r>
          </a:p>
        </p:txBody>
      </p:sp>
      <p:sp>
        <p:nvSpPr>
          <p:cNvPr id="13" name="Rectangle: Rounded Corners 12">
            <a:extLst>
              <a:ext uri="{FF2B5EF4-FFF2-40B4-BE49-F238E27FC236}">
                <a16:creationId xmlns:a16="http://schemas.microsoft.com/office/drawing/2014/main" id="{A2925968-AFE4-1825-4D86-CDD04D7C0274}"/>
              </a:ext>
            </a:extLst>
          </p:cNvPr>
          <p:cNvSpPr/>
          <p:nvPr/>
        </p:nvSpPr>
        <p:spPr>
          <a:xfrm>
            <a:off x="7354477" y="1792886"/>
            <a:ext cx="2457916" cy="2832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Identify Target Web</a:t>
            </a:r>
            <a:endParaRPr lang="en-US" dirty="0"/>
          </a:p>
        </p:txBody>
      </p:sp>
      <p:sp>
        <p:nvSpPr>
          <p:cNvPr id="14" name="Rectangle: Rounded Corners 13">
            <a:extLst>
              <a:ext uri="{FF2B5EF4-FFF2-40B4-BE49-F238E27FC236}">
                <a16:creationId xmlns:a16="http://schemas.microsoft.com/office/drawing/2014/main" id="{7CADEA94-1A9A-8D89-7392-D214E6D131E8}"/>
              </a:ext>
            </a:extLst>
          </p:cNvPr>
          <p:cNvSpPr/>
          <p:nvPr/>
        </p:nvSpPr>
        <p:spPr>
          <a:xfrm>
            <a:off x="7972704" y="1361565"/>
            <a:ext cx="1149577" cy="254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Calibri"/>
                <a:cs typeface="Calibri"/>
              </a:rPr>
              <a:t>Start</a:t>
            </a:r>
            <a:endParaRPr lang="en-US" dirty="0"/>
          </a:p>
        </p:txBody>
      </p:sp>
      <p:sp>
        <p:nvSpPr>
          <p:cNvPr id="15" name="Rectangle: Rounded Corners 14">
            <a:extLst>
              <a:ext uri="{FF2B5EF4-FFF2-40B4-BE49-F238E27FC236}">
                <a16:creationId xmlns:a16="http://schemas.microsoft.com/office/drawing/2014/main" id="{235606D1-948E-2EFC-A774-D3DEEE7ADB9B}"/>
              </a:ext>
            </a:extLst>
          </p:cNvPr>
          <p:cNvSpPr/>
          <p:nvPr/>
        </p:nvSpPr>
        <p:spPr>
          <a:xfrm>
            <a:off x="8095983" y="5689457"/>
            <a:ext cx="1234005" cy="283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ea typeface="Calibri"/>
                <a:cs typeface="Calibri"/>
              </a:rPr>
              <a:t>End</a:t>
            </a:r>
            <a:endParaRPr lang="en-US" dirty="0"/>
          </a:p>
        </p:txBody>
      </p:sp>
      <p:sp>
        <p:nvSpPr>
          <p:cNvPr id="16" name="Rectangle: Rounded Corners 15">
            <a:extLst>
              <a:ext uri="{FF2B5EF4-FFF2-40B4-BE49-F238E27FC236}">
                <a16:creationId xmlns:a16="http://schemas.microsoft.com/office/drawing/2014/main" id="{31BF272E-5779-FB98-8961-045CAF2E2700}"/>
              </a:ext>
            </a:extLst>
          </p:cNvPr>
          <p:cNvSpPr/>
          <p:nvPr/>
        </p:nvSpPr>
        <p:spPr>
          <a:xfrm>
            <a:off x="7578397" y="5085606"/>
            <a:ext cx="2269174" cy="427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ea typeface="+mn-lt"/>
                <a:cs typeface="+mn-lt"/>
              </a:rPr>
              <a:t>Repeat or Schedule</a:t>
            </a:r>
            <a:endParaRPr lang="en-US" dirty="0"/>
          </a:p>
        </p:txBody>
      </p:sp>
      <p:cxnSp>
        <p:nvCxnSpPr>
          <p:cNvPr id="17" name="Straight Arrow Connector 16">
            <a:extLst>
              <a:ext uri="{FF2B5EF4-FFF2-40B4-BE49-F238E27FC236}">
                <a16:creationId xmlns:a16="http://schemas.microsoft.com/office/drawing/2014/main" id="{1517DBA8-50BE-057F-4390-4004751A40AE}"/>
              </a:ext>
            </a:extLst>
          </p:cNvPr>
          <p:cNvCxnSpPr/>
          <p:nvPr/>
        </p:nvCxnSpPr>
        <p:spPr>
          <a:xfrm flipH="1">
            <a:off x="8505645" y="1628775"/>
            <a:ext cx="180" cy="1385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01953F-0BCD-1529-5EAF-1C81CD92DD9F}"/>
              </a:ext>
            </a:extLst>
          </p:cNvPr>
          <p:cNvCxnSpPr>
            <a:cxnSpLocks/>
          </p:cNvCxnSpPr>
          <p:nvPr/>
        </p:nvCxnSpPr>
        <p:spPr>
          <a:xfrm flipH="1">
            <a:off x="8548776" y="2103227"/>
            <a:ext cx="180" cy="1385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B3A0B-A05F-D19D-1EEA-58A4B5713E4F}"/>
              </a:ext>
            </a:extLst>
          </p:cNvPr>
          <p:cNvCxnSpPr>
            <a:cxnSpLocks/>
          </p:cNvCxnSpPr>
          <p:nvPr/>
        </p:nvCxnSpPr>
        <p:spPr>
          <a:xfrm flipH="1">
            <a:off x="8505645" y="2520171"/>
            <a:ext cx="180" cy="1385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4F77A2-F855-40E6-147D-EDBAA43EE427}"/>
              </a:ext>
            </a:extLst>
          </p:cNvPr>
          <p:cNvCxnSpPr>
            <a:cxnSpLocks/>
          </p:cNvCxnSpPr>
          <p:nvPr/>
        </p:nvCxnSpPr>
        <p:spPr>
          <a:xfrm flipH="1">
            <a:off x="8537365" y="2952740"/>
            <a:ext cx="181" cy="152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0BD9AF-4329-5D7C-B04B-FDD83E6542AB}"/>
              </a:ext>
            </a:extLst>
          </p:cNvPr>
          <p:cNvCxnSpPr>
            <a:cxnSpLocks/>
          </p:cNvCxnSpPr>
          <p:nvPr/>
        </p:nvCxnSpPr>
        <p:spPr>
          <a:xfrm flipH="1">
            <a:off x="8566119" y="3441570"/>
            <a:ext cx="181" cy="152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6110FE4-08B2-7D8D-984F-D94960CD4038}"/>
              </a:ext>
            </a:extLst>
          </p:cNvPr>
          <p:cNvCxnSpPr>
            <a:cxnSpLocks/>
          </p:cNvCxnSpPr>
          <p:nvPr/>
        </p:nvCxnSpPr>
        <p:spPr>
          <a:xfrm flipH="1">
            <a:off x="8566120" y="3930401"/>
            <a:ext cx="181" cy="152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D9D4757-C256-DFB6-9D09-FF63EAF58EED}"/>
              </a:ext>
            </a:extLst>
          </p:cNvPr>
          <p:cNvCxnSpPr>
            <a:cxnSpLocks/>
          </p:cNvCxnSpPr>
          <p:nvPr/>
        </p:nvCxnSpPr>
        <p:spPr>
          <a:xfrm flipH="1">
            <a:off x="8551742" y="4447985"/>
            <a:ext cx="181" cy="152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F3B5A4-9708-175B-CC67-02A78A99D5C4}"/>
              </a:ext>
            </a:extLst>
          </p:cNvPr>
          <p:cNvCxnSpPr>
            <a:cxnSpLocks/>
          </p:cNvCxnSpPr>
          <p:nvPr/>
        </p:nvCxnSpPr>
        <p:spPr>
          <a:xfrm flipH="1">
            <a:off x="8580497" y="4936815"/>
            <a:ext cx="181" cy="152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A5602A-F131-2E77-1A1D-E11F75641FFC}"/>
              </a:ext>
            </a:extLst>
          </p:cNvPr>
          <p:cNvCxnSpPr>
            <a:cxnSpLocks/>
          </p:cNvCxnSpPr>
          <p:nvPr/>
        </p:nvCxnSpPr>
        <p:spPr>
          <a:xfrm flipH="1">
            <a:off x="8580496" y="5526286"/>
            <a:ext cx="181" cy="167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45</Slides>
  <Notes>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1553</cp:revision>
  <dcterms:created xsi:type="dcterms:W3CDTF">2021-04-29T18:58:34Z</dcterms:created>
  <dcterms:modified xsi:type="dcterms:W3CDTF">2025-07-31T10:35:17Z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